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7" r:id="rId1"/>
  </p:sldMasterIdLst>
  <p:notesMasterIdLst>
    <p:notesMasterId r:id="rId3"/>
  </p:notesMasterIdLst>
  <p:handoutMasterIdLst>
    <p:handoutMasterId r:id="rId4"/>
  </p:handoutMasterIdLst>
  <p:sldIdLst>
    <p:sldId id="257" r:id="rId2"/>
  </p:sldIdLst>
  <p:sldSz cx="51206400" cy="32918400"/>
  <p:notesSz cx="14782800" cy="9124950"/>
  <p:defaultTextStyle>
    <a:defPPr>
      <a:defRPr lang="en-US"/>
    </a:defPPr>
    <a:lvl1pPr algn="l" rtl="0" fontAlgn="base">
      <a:spcBef>
        <a:spcPct val="0"/>
      </a:spcBef>
      <a:spcAft>
        <a:spcPct val="0"/>
      </a:spcAft>
      <a:defRPr sz="12600" kern="1200">
        <a:solidFill>
          <a:schemeClr val="tx1"/>
        </a:solidFill>
        <a:latin typeface="Times New Roman" pitchFamily="-106" charset="0"/>
        <a:ea typeface="+mn-ea"/>
        <a:cs typeface="+mn-cs"/>
      </a:defRPr>
    </a:lvl1pPr>
    <a:lvl2pPr marL="2403546" algn="l" rtl="0" fontAlgn="base">
      <a:spcBef>
        <a:spcPct val="0"/>
      </a:spcBef>
      <a:spcAft>
        <a:spcPct val="0"/>
      </a:spcAft>
      <a:defRPr sz="12600" kern="1200">
        <a:solidFill>
          <a:schemeClr val="tx1"/>
        </a:solidFill>
        <a:latin typeface="Times New Roman" pitchFamily="-106" charset="0"/>
        <a:ea typeface="+mn-ea"/>
        <a:cs typeface="+mn-cs"/>
      </a:defRPr>
    </a:lvl2pPr>
    <a:lvl3pPr marL="4807092" algn="l" rtl="0" fontAlgn="base">
      <a:spcBef>
        <a:spcPct val="0"/>
      </a:spcBef>
      <a:spcAft>
        <a:spcPct val="0"/>
      </a:spcAft>
      <a:defRPr sz="12600" kern="1200">
        <a:solidFill>
          <a:schemeClr val="tx1"/>
        </a:solidFill>
        <a:latin typeface="Times New Roman" pitchFamily="-106" charset="0"/>
        <a:ea typeface="+mn-ea"/>
        <a:cs typeface="+mn-cs"/>
      </a:defRPr>
    </a:lvl3pPr>
    <a:lvl4pPr marL="7210638" algn="l" rtl="0" fontAlgn="base">
      <a:spcBef>
        <a:spcPct val="0"/>
      </a:spcBef>
      <a:spcAft>
        <a:spcPct val="0"/>
      </a:spcAft>
      <a:defRPr sz="12600" kern="1200">
        <a:solidFill>
          <a:schemeClr val="tx1"/>
        </a:solidFill>
        <a:latin typeface="Times New Roman" pitchFamily="-106" charset="0"/>
        <a:ea typeface="+mn-ea"/>
        <a:cs typeface="+mn-cs"/>
      </a:defRPr>
    </a:lvl4pPr>
    <a:lvl5pPr marL="9614184" algn="l" rtl="0" fontAlgn="base">
      <a:spcBef>
        <a:spcPct val="0"/>
      </a:spcBef>
      <a:spcAft>
        <a:spcPct val="0"/>
      </a:spcAft>
      <a:defRPr sz="12600" kern="1200">
        <a:solidFill>
          <a:schemeClr val="tx1"/>
        </a:solidFill>
        <a:latin typeface="Times New Roman" pitchFamily="-106" charset="0"/>
        <a:ea typeface="+mn-ea"/>
        <a:cs typeface="+mn-cs"/>
      </a:defRPr>
    </a:lvl5pPr>
    <a:lvl6pPr marL="12017731" algn="l" defTabSz="2403546" rtl="0" eaLnBrk="1" latinLnBrk="0" hangingPunct="1">
      <a:defRPr sz="12600" kern="1200">
        <a:solidFill>
          <a:schemeClr val="tx1"/>
        </a:solidFill>
        <a:latin typeface="Times New Roman" pitchFamily="-106" charset="0"/>
        <a:ea typeface="+mn-ea"/>
        <a:cs typeface="+mn-cs"/>
      </a:defRPr>
    </a:lvl6pPr>
    <a:lvl7pPr marL="14421277" algn="l" defTabSz="2403546" rtl="0" eaLnBrk="1" latinLnBrk="0" hangingPunct="1">
      <a:defRPr sz="12600" kern="1200">
        <a:solidFill>
          <a:schemeClr val="tx1"/>
        </a:solidFill>
        <a:latin typeface="Times New Roman" pitchFamily="-106" charset="0"/>
        <a:ea typeface="+mn-ea"/>
        <a:cs typeface="+mn-cs"/>
      </a:defRPr>
    </a:lvl7pPr>
    <a:lvl8pPr marL="16824823" algn="l" defTabSz="2403546" rtl="0" eaLnBrk="1" latinLnBrk="0" hangingPunct="1">
      <a:defRPr sz="12600" kern="1200">
        <a:solidFill>
          <a:schemeClr val="tx1"/>
        </a:solidFill>
        <a:latin typeface="Times New Roman" pitchFamily="-106" charset="0"/>
        <a:ea typeface="+mn-ea"/>
        <a:cs typeface="+mn-cs"/>
      </a:defRPr>
    </a:lvl8pPr>
    <a:lvl9pPr marL="19228369" algn="l" defTabSz="2403546" rtl="0" eaLnBrk="1" latinLnBrk="0" hangingPunct="1">
      <a:defRPr sz="12600" kern="1200">
        <a:solidFill>
          <a:schemeClr val="tx1"/>
        </a:solidFill>
        <a:latin typeface="Times New Roman" pitchFamily="-106" charset="0"/>
        <a:ea typeface="+mn-ea"/>
        <a:cs typeface="+mn-cs"/>
      </a:defRPr>
    </a:lvl9pPr>
  </p:defaultTextStyle>
  <p:extLst>
    <p:ext uri="{EFAFB233-063F-42B5-8137-9DF3F51BA10A}">
      <p15:sldGuideLst xmlns:p15="http://schemas.microsoft.com/office/powerpoint/2012/main">
        <p15:guide id="1" orient="horz" pos="19123">
          <p15:clr>
            <a:srgbClr val="A4A3A4"/>
          </p15:clr>
        </p15:guide>
        <p15:guide id="2" pos="25805">
          <p15:clr>
            <a:srgbClr val="A4A3A4"/>
          </p15:clr>
        </p15:guide>
      </p15:sldGuideLst>
    </p:ext>
    <p:ext uri="{2D200454-40CA-4A62-9FC3-DE9A4176ACB9}">
      <p15:notesGuideLst xmlns:p15="http://schemas.microsoft.com/office/powerpoint/2012/main">
        <p15:guide id="1" orient="horz" pos="2874">
          <p15:clr>
            <a:srgbClr val="A4A3A4"/>
          </p15:clr>
        </p15:guide>
        <p15:guide id="2" pos="465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shua Swan" initials="JT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9171C"/>
    <a:srgbClr val="800040"/>
    <a:srgbClr val="7F7F7F"/>
    <a:srgbClr val="C0C0C0"/>
    <a:srgbClr val="A32F38"/>
    <a:srgbClr val="B3B38C"/>
    <a:srgbClr val="0C479D"/>
    <a:srgbClr val="FF0066"/>
    <a:srgbClr val="426F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7268" autoAdjust="0"/>
    <p:restoredTop sz="99278" autoAdjust="0"/>
  </p:normalViewPr>
  <p:slideViewPr>
    <p:cSldViewPr>
      <p:cViewPr varScale="1">
        <p:scale>
          <a:sx n="18" d="100"/>
          <a:sy n="18" d="100"/>
        </p:scale>
        <p:origin x="173" y="163"/>
      </p:cViewPr>
      <p:guideLst>
        <p:guide orient="horz" pos="19123"/>
        <p:guide pos="25805"/>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1014" y="-84"/>
      </p:cViewPr>
      <p:guideLst>
        <p:guide orient="horz" pos="2874"/>
        <p:guide pos="465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2" y="4"/>
            <a:ext cx="6406557" cy="455618"/>
          </a:xfrm>
          <a:prstGeom prst="rect">
            <a:avLst/>
          </a:prstGeom>
          <a:noFill/>
          <a:ln w="9525">
            <a:noFill/>
            <a:miter lim="800000"/>
            <a:headEnd/>
            <a:tailEnd/>
          </a:ln>
          <a:effectLst/>
        </p:spPr>
        <p:txBody>
          <a:bodyPr vert="horz" wrap="square" lIns="136579" tIns="68289" rIns="136579" bIns="68289" numCol="1" anchor="t" anchorCtr="0" compatLnSpc="1">
            <a:prstTxWarp prst="textNoShape">
              <a:avLst/>
            </a:prstTxWarp>
          </a:bodyPr>
          <a:lstStyle>
            <a:lvl1pPr defTabSz="1364671">
              <a:defRPr sz="1800"/>
            </a:lvl1pPr>
          </a:lstStyle>
          <a:p>
            <a:endParaRPr lang="en-US" dirty="0">
              <a:latin typeface="Palatino Linotype" pitchFamily="18" charset="0"/>
            </a:endParaRPr>
          </a:p>
        </p:txBody>
      </p:sp>
      <p:sp>
        <p:nvSpPr>
          <p:cNvPr id="7171" name="Rectangle 3"/>
          <p:cNvSpPr>
            <a:spLocks noGrp="1" noChangeArrowheads="1"/>
          </p:cNvSpPr>
          <p:nvPr>
            <p:ph type="dt" sz="quarter" idx="1"/>
          </p:nvPr>
        </p:nvSpPr>
        <p:spPr bwMode="auto">
          <a:xfrm>
            <a:off x="8376249" y="4"/>
            <a:ext cx="6406556" cy="455618"/>
          </a:xfrm>
          <a:prstGeom prst="rect">
            <a:avLst/>
          </a:prstGeom>
          <a:noFill/>
          <a:ln w="9525">
            <a:noFill/>
            <a:miter lim="800000"/>
            <a:headEnd/>
            <a:tailEnd/>
          </a:ln>
          <a:effectLst/>
        </p:spPr>
        <p:txBody>
          <a:bodyPr vert="horz" wrap="square" lIns="136579" tIns="68289" rIns="136579" bIns="68289" numCol="1" anchor="t" anchorCtr="0" compatLnSpc="1">
            <a:prstTxWarp prst="textNoShape">
              <a:avLst/>
            </a:prstTxWarp>
          </a:bodyPr>
          <a:lstStyle>
            <a:lvl1pPr algn="r" defTabSz="1364671">
              <a:defRPr sz="1800"/>
            </a:lvl1pPr>
          </a:lstStyle>
          <a:p>
            <a:endParaRPr lang="en-US" dirty="0">
              <a:latin typeface="Palatino Linotype" pitchFamily="18" charset="0"/>
            </a:endParaRPr>
          </a:p>
        </p:txBody>
      </p:sp>
      <p:sp>
        <p:nvSpPr>
          <p:cNvPr id="7172" name="Rectangle 4"/>
          <p:cNvSpPr>
            <a:spLocks noGrp="1" noChangeArrowheads="1"/>
          </p:cNvSpPr>
          <p:nvPr>
            <p:ph type="ftr" sz="quarter" idx="2"/>
          </p:nvPr>
        </p:nvSpPr>
        <p:spPr bwMode="auto">
          <a:xfrm>
            <a:off x="2" y="8669334"/>
            <a:ext cx="6406557" cy="455618"/>
          </a:xfrm>
          <a:prstGeom prst="rect">
            <a:avLst/>
          </a:prstGeom>
          <a:noFill/>
          <a:ln w="9525">
            <a:noFill/>
            <a:miter lim="800000"/>
            <a:headEnd/>
            <a:tailEnd/>
          </a:ln>
          <a:effectLst/>
        </p:spPr>
        <p:txBody>
          <a:bodyPr vert="horz" wrap="square" lIns="136579" tIns="68289" rIns="136579" bIns="68289" numCol="1" anchor="b" anchorCtr="0" compatLnSpc="1">
            <a:prstTxWarp prst="textNoShape">
              <a:avLst/>
            </a:prstTxWarp>
          </a:bodyPr>
          <a:lstStyle>
            <a:lvl1pPr defTabSz="1364671">
              <a:defRPr sz="1800"/>
            </a:lvl1pPr>
          </a:lstStyle>
          <a:p>
            <a:endParaRPr lang="en-US" dirty="0">
              <a:latin typeface="Palatino Linotype" pitchFamily="18" charset="0"/>
            </a:endParaRPr>
          </a:p>
        </p:txBody>
      </p:sp>
      <p:sp>
        <p:nvSpPr>
          <p:cNvPr id="7173" name="Rectangle 5"/>
          <p:cNvSpPr>
            <a:spLocks noGrp="1" noChangeArrowheads="1"/>
          </p:cNvSpPr>
          <p:nvPr>
            <p:ph type="sldNum" sz="quarter" idx="3"/>
          </p:nvPr>
        </p:nvSpPr>
        <p:spPr bwMode="auto">
          <a:xfrm>
            <a:off x="8376249" y="8669334"/>
            <a:ext cx="6406556" cy="455618"/>
          </a:xfrm>
          <a:prstGeom prst="rect">
            <a:avLst/>
          </a:prstGeom>
          <a:noFill/>
          <a:ln w="9525">
            <a:noFill/>
            <a:miter lim="800000"/>
            <a:headEnd/>
            <a:tailEnd/>
          </a:ln>
          <a:effectLst/>
        </p:spPr>
        <p:txBody>
          <a:bodyPr vert="horz" wrap="square" lIns="136579" tIns="68289" rIns="136579" bIns="68289" numCol="1" anchor="b" anchorCtr="0" compatLnSpc="1">
            <a:prstTxWarp prst="textNoShape">
              <a:avLst/>
            </a:prstTxWarp>
          </a:bodyPr>
          <a:lstStyle>
            <a:lvl1pPr algn="r" defTabSz="1364671">
              <a:defRPr sz="1800"/>
            </a:lvl1pPr>
          </a:lstStyle>
          <a:p>
            <a:fld id="{6C2041DC-7C8F-FA49-A35C-B79F7FDF33CA}" type="slidenum">
              <a:rPr lang="en-US">
                <a:latin typeface="Palatino Linotype" pitchFamily="18" charset="0"/>
              </a:rPr>
              <a:pPr/>
              <a:t>‹#›</a:t>
            </a:fld>
            <a:endParaRPr lang="en-US" dirty="0">
              <a:latin typeface="Palatino Linotype" pitchFamily="18" charset="0"/>
            </a:endParaRPr>
          </a:p>
        </p:txBody>
      </p:sp>
    </p:spTree>
    <p:extLst>
      <p:ext uri="{BB962C8B-B14F-4D97-AF65-F5344CB8AC3E}">
        <p14:creationId xmlns:p14="http://schemas.microsoft.com/office/powerpoint/2010/main" val="41119713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050"/>
          <p:cNvSpPr>
            <a:spLocks noGrp="1" noChangeArrowheads="1"/>
          </p:cNvSpPr>
          <p:nvPr>
            <p:ph type="hdr" sz="quarter"/>
          </p:nvPr>
        </p:nvSpPr>
        <p:spPr bwMode="auto">
          <a:xfrm>
            <a:off x="0" y="2"/>
            <a:ext cx="6335486" cy="452477"/>
          </a:xfrm>
          <a:prstGeom prst="rect">
            <a:avLst/>
          </a:prstGeom>
          <a:noFill/>
          <a:ln w="9525">
            <a:noFill/>
            <a:miter lim="800000"/>
            <a:headEnd/>
            <a:tailEnd/>
          </a:ln>
          <a:effectLst/>
        </p:spPr>
        <p:txBody>
          <a:bodyPr vert="horz" wrap="square" lIns="135293" tIns="67646" rIns="135293" bIns="67646" numCol="1" anchor="t" anchorCtr="0" compatLnSpc="1">
            <a:prstTxWarp prst="textNoShape">
              <a:avLst/>
            </a:prstTxWarp>
          </a:bodyPr>
          <a:lstStyle>
            <a:lvl1pPr>
              <a:defRPr sz="1800">
                <a:latin typeface="Palatino Linotype" pitchFamily="18" charset="0"/>
              </a:defRPr>
            </a:lvl1pPr>
          </a:lstStyle>
          <a:p>
            <a:endParaRPr lang="en-US" dirty="0"/>
          </a:p>
        </p:txBody>
      </p:sp>
      <p:sp>
        <p:nvSpPr>
          <p:cNvPr id="10243" name="Rectangle 2051"/>
          <p:cNvSpPr>
            <a:spLocks noGrp="1" noChangeArrowheads="1"/>
          </p:cNvSpPr>
          <p:nvPr>
            <p:ph type="dt" idx="1"/>
          </p:nvPr>
        </p:nvSpPr>
        <p:spPr bwMode="auto">
          <a:xfrm>
            <a:off x="8447317" y="2"/>
            <a:ext cx="6335486" cy="452477"/>
          </a:xfrm>
          <a:prstGeom prst="rect">
            <a:avLst/>
          </a:prstGeom>
          <a:noFill/>
          <a:ln w="9525">
            <a:noFill/>
            <a:miter lim="800000"/>
            <a:headEnd/>
            <a:tailEnd/>
          </a:ln>
          <a:effectLst/>
        </p:spPr>
        <p:txBody>
          <a:bodyPr vert="horz" wrap="square" lIns="135293" tIns="67646" rIns="135293" bIns="67646" numCol="1" anchor="t" anchorCtr="0" compatLnSpc="1">
            <a:prstTxWarp prst="textNoShape">
              <a:avLst/>
            </a:prstTxWarp>
          </a:bodyPr>
          <a:lstStyle>
            <a:lvl1pPr algn="r">
              <a:defRPr sz="1800">
                <a:latin typeface="Palatino Linotype" pitchFamily="18" charset="0"/>
              </a:defRPr>
            </a:lvl1pPr>
          </a:lstStyle>
          <a:p>
            <a:endParaRPr lang="en-US" dirty="0"/>
          </a:p>
        </p:txBody>
      </p:sp>
      <p:sp>
        <p:nvSpPr>
          <p:cNvPr id="10244" name="Rectangle 2052"/>
          <p:cNvSpPr>
            <a:spLocks noGrp="1" noRot="1" noChangeAspect="1" noChangeArrowheads="1" noTextEdit="1"/>
          </p:cNvSpPr>
          <p:nvPr>
            <p:ph type="sldImg" idx="2"/>
          </p:nvPr>
        </p:nvSpPr>
        <p:spPr bwMode="auto">
          <a:xfrm>
            <a:off x="4749800" y="677863"/>
            <a:ext cx="5283200" cy="3395662"/>
          </a:xfrm>
          <a:prstGeom prst="rect">
            <a:avLst/>
          </a:prstGeom>
          <a:noFill/>
          <a:ln w="9525">
            <a:solidFill>
              <a:srgbClr val="000000"/>
            </a:solidFill>
            <a:miter lim="800000"/>
            <a:headEnd/>
            <a:tailEnd/>
          </a:ln>
          <a:effectLst/>
        </p:spPr>
      </p:sp>
      <p:sp>
        <p:nvSpPr>
          <p:cNvPr id="10245" name="Rectangle 2053"/>
          <p:cNvSpPr>
            <a:spLocks noGrp="1" noChangeArrowheads="1"/>
          </p:cNvSpPr>
          <p:nvPr>
            <p:ph type="body" sz="quarter" idx="3"/>
          </p:nvPr>
        </p:nvSpPr>
        <p:spPr bwMode="auto">
          <a:xfrm>
            <a:off x="1949385" y="4298533"/>
            <a:ext cx="10884039" cy="4147705"/>
          </a:xfrm>
          <a:prstGeom prst="rect">
            <a:avLst/>
          </a:prstGeom>
          <a:noFill/>
          <a:ln w="9525">
            <a:noFill/>
            <a:miter lim="800000"/>
            <a:headEnd/>
            <a:tailEnd/>
          </a:ln>
          <a:effectLst/>
        </p:spPr>
        <p:txBody>
          <a:bodyPr vert="horz" wrap="square" lIns="135293" tIns="67646" rIns="135293" bIns="67646"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46" name="Rectangle 2054"/>
          <p:cNvSpPr>
            <a:spLocks noGrp="1" noChangeArrowheads="1"/>
          </p:cNvSpPr>
          <p:nvPr>
            <p:ph type="ftr" sz="quarter" idx="4"/>
          </p:nvPr>
        </p:nvSpPr>
        <p:spPr bwMode="auto">
          <a:xfrm>
            <a:off x="0" y="8672475"/>
            <a:ext cx="6335486" cy="452477"/>
          </a:xfrm>
          <a:prstGeom prst="rect">
            <a:avLst/>
          </a:prstGeom>
          <a:noFill/>
          <a:ln w="9525">
            <a:noFill/>
            <a:miter lim="800000"/>
            <a:headEnd/>
            <a:tailEnd/>
          </a:ln>
          <a:effectLst/>
        </p:spPr>
        <p:txBody>
          <a:bodyPr vert="horz" wrap="square" lIns="135293" tIns="67646" rIns="135293" bIns="67646" numCol="1" anchor="b" anchorCtr="0" compatLnSpc="1">
            <a:prstTxWarp prst="textNoShape">
              <a:avLst/>
            </a:prstTxWarp>
          </a:bodyPr>
          <a:lstStyle>
            <a:lvl1pPr>
              <a:defRPr sz="1800">
                <a:latin typeface="Times"/>
              </a:defRPr>
            </a:lvl1pPr>
          </a:lstStyle>
          <a:p>
            <a:endParaRPr lang="en-US" dirty="0"/>
          </a:p>
        </p:txBody>
      </p:sp>
      <p:sp>
        <p:nvSpPr>
          <p:cNvPr id="10247" name="Rectangle 2055"/>
          <p:cNvSpPr>
            <a:spLocks noGrp="1" noChangeArrowheads="1"/>
          </p:cNvSpPr>
          <p:nvPr>
            <p:ph type="sldNum" sz="quarter" idx="5"/>
          </p:nvPr>
        </p:nvSpPr>
        <p:spPr bwMode="auto">
          <a:xfrm>
            <a:off x="8447317" y="8672475"/>
            <a:ext cx="6335486" cy="452477"/>
          </a:xfrm>
          <a:prstGeom prst="rect">
            <a:avLst/>
          </a:prstGeom>
          <a:noFill/>
          <a:ln w="9525">
            <a:noFill/>
            <a:miter lim="800000"/>
            <a:headEnd/>
            <a:tailEnd/>
          </a:ln>
          <a:effectLst/>
        </p:spPr>
        <p:txBody>
          <a:bodyPr vert="horz" wrap="square" lIns="135293" tIns="67646" rIns="135293" bIns="67646" numCol="1" anchor="b" anchorCtr="0" compatLnSpc="1">
            <a:prstTxWarp prst="textNoShape">
              <a:avLst/>
            </a:prstTxWarp>
          </a:bodyPr>
          <a:lstStyle>
            <a:lvl1pPr algn="r">
              <a:defRPr sz="1800">
                <a:latin typeface="Times"/>
              </a:defRPr>
            </a:lvl1pPr>
          </a:lstStyle>
          <a:p>
            <a:fld id="{1A576E0A-9230-6C47-8052-42E94FF2F085}" type="slidenum">
              <a:rPr lang="en-US" smtClean="0"/>
              <a:pPr/>
              <a:t>‹#›</a:t>
            </a:fld>
            <a:endParaRPr lang="en-US" dirty="0"/>
          </a:p>
        </p:txBody>
      </p:sp>
    </p:spTree>
    <p:extLst>
      <p:ext uri="{BB962C8B-B14F-4D97-AF65-F5344CB8AC3E}">
        <p14:creationId xmlns:p14="http://schemas.microsoft.com/office/powerpoint/2010/main" val="181263332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6300" kern="1200">
        <a:solidFill>
          <a:schemeClr val="tx1"/>
        </a:solidFill>
        <a:latin typeface="Palatino Linotype" pitchFamily="18" charset="0"/>
        <a:ea typeface="+mn-ea"/>
        <a:cs typeface="+mn-cs"/>
      </a:defRPr>
    </a:lvl1pPr>
    <a:lvl2pPr marL="2403546" algn="l" rtl="0" fontAlgn="base">
      <a:spcBef>
        <a:spcPct val="30000"/>
      </a:spcBef>
      <a:spcAft>
        <a:spcPct val="0"/>
      </a:spcAft>
      <a:defRPr sz="6300" kern="1200">
        <a:solidFill>
          <a:schemeClr val="tx1"/>
        </a:solidFill>
        <a:latin typeface="Palatino Linotype" pitchFamily="18" charset="0"/>
        <a:ea typeface="ＭＳ Ｐゴシック" pitchFamily="-106" charset="-128"/>
        <a:cs typeface="+mn-cs"/>
      </a:defRPr>
    </a:lvl2pPr>
    <a:lvl3pPr marL="4807092" algn="l" rtl="0" fontAlgn="base">
      <a:spcBef>
        <a:spcPct val="30000"/>
      </a:spcBef>
      <a:spcAft>
        <a:spcPct val="0"/>
      </a:spcAft>
      <a:defRPr sz="6300" kern="1200">
        <a:solidFill>
          <a:schemeClr val="tx1"/>
        </a:solidFill>
        <a:latin typeface="Palatino Linotype" pitchFamily="18" charset="0"/>
        <a:ea typeface="ＭＳ Ｐゴシック" pitchFamily="-106" charset="-128"/>
        <a:cs typeface="+mn-cs"/>
      </a:defRPr>
    </a:lvl3pPr>
    <a:lvl4pPr marL="7210638" algn="l" rtl="0" fontAlgn="base">
      <a:spcBef>
        <a:spcPct val="30000"/>
      </a:spcBef>
      <a:spcAft>
        <a:spcPct val="0"/>
      </a:spcAft>
      <a:defRPr sz="6300" kern="1200">
        <a:solidFill>
          <a:schemeClr val="tx1"/>
        </a:solidFill>
        <a:latin typeface="Palatino Linotype" pitchFamily="18" charset="0"/>
        <a:ea typeface="ＭＳ Ｐゴシック" pitchFamily="-106" charset="-128"/>
        <a:cs typeface="+mn-cs"/>
      </a:defRPr>
    </a:lvl4pPr>
    <a:lvl5pPr marL="9614184" algn="l" rtl="0" fontAlgn="base">
      <a:spcBef>
        <a:spcPct val="30000"/>
      </a:spcBef>
      <a:spcAft>
        <a:spcPct val="0"/>
      </a:spcAft>
      <a:defRPr sz="6300" kern="1200">
        <a:solidFill>
          <a:schemeClr val="tx1"/>
        </a:solidFill>
        <a:latin typeface="Palatino Linotype" pitchFamily="18" charset="0"/>
        <a:ea typeface="ＭＳ Ｐゴシック" pitchFamily="-106" charset="-128"/>
        <a:cs typeface="+mn-cs"/>
      </a:defRPr>
    </a:lvl5pPr>
    <a:lvl6pPr marL="12017731" algn="l" defTabSz="2403546" rtl="0" eaLnBrk="1" latinLnBrk="0" hangingPunct="1">
      <a:defRPr sz="6300" kern="1200">
        <a:solidFill>
          <a:schemeClr val="tx1"/>
        </a:solidFill>
        <a:latin typeface="+mn-lt"/>
        <a:ea typeface="+mn-ea"/>
        <a:cs typeface="+mn-cs"/>
      </a:defRPr>
    </a:lvl6pPr>
    <a:lvl7pPr marL="14421277" algn="l" defTabSz="2403546" rtl="0" eaLnBrk="1" latinLnBrk="0" hangingPunct="1">
      <a:defRPr sz="6300" kern="1200">
        <a:solidFill>
          <a:schemeClr val="tx1"/>
        </a:solidFill>
        <a:latin typeface="+mn-lt"/>
        <a:ea typeface="+mn-ea"/>
        <a:cs typeface="+mn-cs"/>
      </a:defRPr>
    </a:lvl7pPr>
    <a:lvl8pPr marL="16824823" algn="l" defTabSz="2403546" rtl="0" eaLnBrk="1" latinLnBrk="0" hangingPunct="1">
      <a:defRPr sz="6300" kern="1200">
        <a:solidFill>
          <a:schemeClr val="tx1"/>
        </a:solidFill>
        <a:latin typeface="+mn-lt"/>
        <a:ea typeface="+mn-ea"/>
        <a:cs typeface="+mn-cs"/>
      </a:defRPr>
    </a:lvl8pPr>
    <a:lvl9pPr marL="19228369" algn="l" defTabSz="2403546" rtl="0" eaLnBrk="1" latinLnBrk="0" hangingPunct="1">
      <a:defRPr sz="6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A576E0A-9230-6C47-8052-42E94FF2F085}"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F4C736-EE7E-A945-800F-A77ADDE493FD}" type="datetime1">
              <a:rPr lang="en-US" smtClean="0"/>
              <a:pPr/>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64ED6F-9FE4-0D4F-A085-B74F9EF06B32}" type="slidenum">
              <a:rPr lang="en-US" smtClean="0"/>
              <a:pPr/>
              <a:t>‹#›</a:t>
            </a:fld>
            <a:endParaRPr lang="en-US" dirty="0"/>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3" y="21153122"/>
            <a:ext cx="43525440" cy="6537960"/>
          </a:xfrm>
        </p:spPr>
        <p:txBody>
          <a:bodyPr anchor="t"/>
          <a:lstStyle>
            <a:lvl1pPr algn="l">
              <a:defRPr sz="21000" b="1" cap="all"/>
            </a:lvl1pPr>
          </a:lstStyle>
          <a:p>
            <a:r>
              <a:rPr lang="en-US" dirty="0"/>
              <a:t>Click to edit Master title style</a:t>
            </a:r>
          </a:p>
        </p:txBody>
      </p:sp>
      <p:sp>
        <p:nvSpPr>
          <p:cNvPr id="3" name="Text Placeholder 2"/>
          <p:cNvSpPr>
            <a:spLocks noGrp="1"/>
          </p:cNvSpPr>
          <p:nvPr>
            <p:ph type="body" idx="1"/>
          </p:nvPr>
        </p:nvSpPr>
        <p:spPr>
          <a:xfrm>
            <a:off x="4044953" y="13952229"/>
            <a:ext cx="43525440" cy="7200898"/>
          </a:xfrm>
        </p:spPr>
        <p:txBody>
          <a:bodyPr anchor="b"/>
          <a:lstStyle>
            <a:lvl1pPr marL="0" indent="0">
              <a:buNone/>
              <a:defRPr sz="10500">
                <a:solidFill>
                  <a:schemeClr val="tx1">
                    <a:tint val="75000"/>
                  </a:schemeClr>
                </a:solidFill>
              </a:defRPr>
            </a:lvl1pPr>
            <a:lvl2pPr marL="2402821" indent="0">
              <a:buNone/>
              <a:defRPr sz="9500">
                <a:solidFill>
                  <a:schemeClr val="tx1">
                    <a:tint val="75000"/>
                  </a:schemeClr>
                </a:solidFill>
              </a:defRPr>
            </a:lvl2pPr>
            <a:lvl3pPr marL="4805657" indent="0">
              <a:buNone/>
              <a:defRPr sz="8400">
                <a:solidFill>
                  <a:schemeClr val="tx1">
                    <a:tint val="75000"/>
                  </a:schemeClr>
                </a:solidFill>
              </a:defRPr>
            </a:lvl3pPr>
            <a:lvl4pPr marL="7208478" indent="0">
              <a:buNone/>
              <a:defRPr sz="7400">
                <a:solidFill>
                  <a:schemeClr val="tx1">
                    <a:tint val="75000"/>
                  </a:schemeClr>
                </a:solidFill>
              </a:defRPr>
            </a:lvl4pPr>
            <a:lvl5pPr marL="9611314" indent="0">
              <a:buNone/>
              <a:defRPr sz="7400">
                <a:solidFill>
                  <a:schemeClr val="tx1">
                    <a:tint val="75000"/>
                  </a:schemeClr>
                </a:solidFill>
              </a:defRPr>
            </a:lvl5pPr>
            <a:lvl6pPr marL="12014135" indent="0">
              <a:buNone/>
              <a:defRPr sz="7400">
                <a:solidFill>
                  <a:schemeClr val="tx1">
                    <a:tint val="75000"/>
                  </a:schemeClr>
                </a:solidFill>
              </a:defRPr>
            </a:lvl6pPr>
            <a:lvl7pPr marL="14416971" indent="0">
              <a:buNone/>
              <a:defRPr sz="7400">
                <a:solidFill>
                  <a:schemeClr val="tx1">
                    <a:tint val="75000"/>
                  </a:schemeClr>
                </a:solidFill>
              </a:defRPr>
            </a:lvl7pPr>
            <a:lvl8pPr marL="16819792" indent="0">
              <a:buNone/>
              <a:defRPr sz="7400">
                <a:solidFill>
                  <a:schemeClr val="tx1">
                    <a:tint val="75000"/>
                  </a:schemeClr>
                </a:solidFill>
              </a:defRPr>
            </a:lvl8pPr>
            <a:lvl9pPr marL="19222628" indent="0">
              <a:buNone/>
              <a:defRPr sz="7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F4C736-EE7E-A945-800F-A77ADDE493FD}" type="datetime1">
              <a:rPr lang="en-US" smtClean="0"/>
              <a:pPr/>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64ED6F-9FE4-0D4F-A085-B74F9EF06B32}" type="slidenum">
              <a:rPr lang="en-US" smtClean="0"/>
              <a:pPr/>
              <a:t>‹#›</a:t>
            </a:fld>
            <a:endParaRPr lang="en-US" dirty="0"/>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60320" y="7680967"/>
            <a:ext cx="22616160" cy="21724622"/>
          </a:xfrm>
        </p:spPr>
        <p:txBody>
          <a:bodyPr/>
          <a:lstStyle>
            <a:lvl1pPr>
              <a:defRPr sz="14700"/>
            </a:lvl1pPr>
            <a:lvl2pPr>
              <a:defRPr sz="12600"/>
            </a:lvl2pPr>
            <a:lvl3pPr>
              <a:defRPr sz="10500"/>
            </a:lvl3pPr>
            <a:lvl4pPr>
              <a:defRPr sz="9500"/>
            </a:lvl4pPr>
            <a:lvl5pPr>
              <a:defRPr sz="9500"/>
            </a:lvl5pPr>
            <a:lvl6pPr>
              <a:defRPr sz="9500"/>
            </a:lvl6pPr>
            <a:lvl7pPr>
              <a:defRPr sz="9500"/>
            </a:lvl7pPr>
            <a:lvl8pPr>
              <a:defRPr sz="9500"/>
            </a:lvl8pPr>
            <a:lvl9pPr>
              <a:defRPr sz="9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6029920" y="7680967"/>
            <a:ext cx="22616160" cy="21724622"/>
          </a:xfrm>
        </p:spPr>
        <p:txBody>
          <a:bodyPr/>
          <a:lstStyle>
            <a:lvl1pPr>
              <a:defRPr sz="14700"/>
            </a:lvl1pPr>
            <a:lvl2pPr>
              <a:defRPr sz="12600"/>
            </a:lvl2pPr>
            <a:lvl3pPr>
              <a:defRPr sz="10500"/>
            </a:lvl3pPr>
            <a:lvl4pPr>
              <a:defRPr sz="9500"/>
            </a:lvl4pPr>
            <a:lvl5pPr>
              <a:defRPr sz="9500"/>
            </a:lvl5pPr>
            <a:lvl6pPr>
              <a:defRPr sz="9500"/>
            </a:lvl6pPr>
            <a:lvl7pPr>
              <a:defRPr sz="9500"/>
            </a:lvl7pPr>
            <a:lvl8pPr>
              <a:defRPr sz="9500"/>
            </a:lvl8pPr>
            <a:lvl9pPr>
              <a:defRPr sz="9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F4C736-EE7E-A945-800F-A77ADDE493FD}" type="datetime1">
              <a:rPr lang="en-US" smtClean="0"/>
              <a:pPr/>
              <a:t>11/15/2018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64ED6F-9FE4-0D4F-A085-B74F9EF06B32}" type="slidenum">
              <a:rPr lang="en-US" smtClean="0"/>
              <a:pPr/>
              <a:t>‹#›</a:t>
            </a:fld>
            <a:endParaRPr lang="en-US" dirty="0"/>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560320" y="7368542"/>
            <a:ext cx="22625053" cy="3070858"/>
          </a:xfrm>
        </p:spPr>
        <p:txBody>
          <a:bodyPr anchor="b"/>
          <a:lstStyle>
            <a:lvl1pPr marL="0" indent="0">
              <a:buNone/>
              <a:defRPr sz="12600" b="1"/>
            </a:lvl1pPr>
            <a:lvl2pPr marL="2402821" indent="0">
              <a:buNone/>
              <a:defRPr sz="10500" b="1"/>
            </a:lvl2pPr>
            <a:lvl3pPr marL="4805657" indent="0">
              <a:buNone/>
              <a:defRPr sz="9500" b="1"/>
            </a:lvl3pPr>
            <a:lvl4pPr marL="7208478" indent="0">
              <a:buNone/>
              <a:defRPr sz="8400" b="1"/>
            </a:lvl4pPr>
            <a:lvl5pPr marL="9611314" indent="0">
              <a:buNone/>
              <a:defRPr sz="8400" b="1"/>
            </a:lvl5pPr>
            <a:lvl6pPr marL="12014135" indent="0">
              <a:buNone/>
              <a:defRPr sz="8400" b="1"/>
            </a:lvl6pPr>
            <a:lvl7pPr marL="14416971" indent="0">
              <a:buNone/>
              <a:defRPr sz="8400" b="1"/>
            </a:lvl7pPr>
            <a:lvl8pPr marL="16819792" indent="0">
              <a:buNone/>
              <a:defRPr sz="8400" b="1"/>
            </a:lvl8pPr>
            <a:lvl9pPr marL="19222628" indent="0">
              <a:buNone/>
              <a:defRPr sz="8400" b="1"/>
            </a:lvl9pPr>
          </a:lstStyle>
          <a:p>
            <a:pPr lvl="0"/>
            <a:r>
              <a:rPr lang="en-US"/>
              <a:t>Click to edit Master text styles</a:t>
            </a:r>
          </a:p>
        </p:txBody>
      </p:sp>
      <p:sp>
        <p:nvSpPr>
          <p:cNvPr id="4" name="Content Placeholder 3"/>
          <p:cNvSpPr>
            <a:spLocks noGrp="1"/>
          </p:cNvSpPr>
          <p:nvPr>
            <p:ph sz="half" idx="2"/>
          </p:nvPr>
        </p:nvSpPr>
        <p:spPr>
          <a:xfrm>
            <a:off x="2560320" y="10439400"/>
            <a:ext cx="22625053" cy="18966182"/>
          </a:xfrm>
        </p:spPr>
        <p:txBody>
          <a:bodyPr/>
          <a:lstStyle>
            <a:lvl1pPr>
              <a:defRPr sz="12600"/>
            </a:lvl1pPr>
            <a:lvl2pPr>
              <a:defRPr sz="10500"/>
            </a:lvl2pPr>
            <a:lvl3pPr>
              <a:defRPr sz="9500"/>
            </a:lvl3pPr>
            <a:lvl4pPr>
              <a:defRPr sz="8400"/>
            </a:lvl4pPr>
            <a:lvl5pPr>
              <a:defRPr sz="8400"/>
            </a:lvl5pPr>
            <a:lvl6pPr>
              <a:defRPr sz="8400"/>
            </a:lvl6pPr>
            <a:lvl7pPr>
              <a:defRPr sz="8400"/>
            </a:lvl7pPr>
            <a:lvl8pPr>
              <a:defRPr sz="8400"/>
            </a:lvl8pPr>
            <a:lvl9pPr>
              <a:defRPr sz="8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6012148" y="7368542"/>
            <a:ext cx="22633940" cy="3070858"/>
          </a:xfrm>
        </p:spPr>
        <p:txBody>
          <a:bodyPr anchor="b"/>
          <a:lstStyle>
            <a:lvl1pPr marL="0" indent="0">
              <a:buNone/>
              <a:defRPr sz="12600" b="1"/>
            </a:lvl1pPr>
            <a:lvl2pPr marL="2402821" indent="0">
              <a:buNone/>
              <a:defRPr sz="10500" b="1"/>
            </a:lvl2pPr>
            <a:lvl3pPr marL="4805657" indent="0">
              <a:buNone/>
              <a:defRPr sz="9500" b="1"/>
            </a:lvl3pPr>
            <a:lvl4pPr marL="7208478" indent="0">
              <a:buNone/>
              <a:defRPr sz="8400" b="1"/>
            </a:lvl4pPr>
            <a:lvl5pPr marL="9611314" indent="0">
              <a:buNone/>
              <a:defRPr sz="8400" b="1"/>
            </a:lvl5pPr>
            <a:lvl6pPr marL="12014135" indent="0">
              <a:buNone/>
              <a:defRPr sz="8400" b="1"/>
            </a:lvl6pPr>
            <a:lvl7pPr marL="14416971" indent="0">
              <a:buNone/>
              <a:defRPr sz="8400" b="1"/>
            </a:lvl7pPr>
            <a:lvl8pPr marL="16819792" indent="0">
              <a:buNone/>
              <a:defRPr sz="8400" b="1"/>
            </a:lvl8pPr>
            <a:lvl9pPr marL="19222628" indent="0">
              <a:buNone/>
              <a:defRPr sz="8400" b="1"/>
            </a:lvl9pPr>
          </a:lstStyle>
          <a:p>
            <a:pPr lvl="0"/>
            <a:r>
              <a:rPr lang="en-US"/>
              <a:t>Click to edit Master text styles</a:t>
            </a:r>
          </a:p>
        </p:txBody>
      </p:sp>
      <p:sp>
        <p:nvSpPr>
          <p:cNvPr id="6" name="Content Placeholder 5"/>
          <p:cNvSpPr>
            <a:spLocks noGrp="1"/>
          </p:cNvSpPr>
          <p:nvPr>
            <p:ph sz="quarter" idx="4"/>
          </p:nvPr>
        </p:nvSpPr>
        <p:spPr>
          <a:xfrm>
            <a:off x="26012148" y="10439400"/>
            <a:ext cx="22633940" cy="18966182"/>
          </a:xfrm>
        </p:spPr>
        <p:txBody>
          <a:bodyPr/>
          <a:lstStyle>
            <a:lvl1pPr>
              <a:defRPr sz="12600"/>
            </a:lvl1pPr>
            <a:lvl2pPr>
              <a:defRPr sz="10500"/>
            </a:lvl2pPr>
            <a:lvl3pPr>
              <a:defRPr sz="9500"/>
            </a:lvl3pPr>
            <a:lvl4pPr>
              <a:defRPr sz="8400"/>
            </a:lvl4pPr>
            <a:lvl5pPr>
              <a:defRPr sz="8400"/>
            </a:lvl5pPr>
            <a:lvl6pPr>
              <a:defRPr sz="8400"/>
            </a:lvl6pPr>
            <a:lvl7pPr>
              <a:defRPr sz="8400"/>
            </a:lvl7pPr>
            <a:lvl8pPr>
              <a:defRPr sz="8400"/>
            </a:lvl8pPr>
            <a:lvl9pPr>
              <a:defRPr sz="8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F4C736-EE7E-A945-800F-A77ADDE493FD}" type="datetime1">
              <a:rPr lang="en-US" smtClean="0"/>
              <a:pPr/>
              <a:t>11/15/2018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B64ED6F-9FE4-0D4F-A085-B74F9EF06B32}" type="slidenum">
              <a:rPr lang="en-US" smtClean="0"/>
              <a:pPr/>
              <a:t>‹#›</a:t>
            </a:fld>
            <a:endParaRPr lang="en-US" dirty="0"/>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2F4C736-EE7E-A945-800F-A77ADDE493FD}" type="datetime1">
              <a:rPr lang="en-US" smtClean="0"/>
              <a:pPr/>
              <a:t>11/15/2018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B64ED6F-9FE4-0D4F-A085-B74F9EF06B32}" type="slidenum">
              <a:rPr lang="en-US" smtClean="0"/>
              <a:pPr/>
              <a:t>‹#›</a:t>
            </a:fld>
            <a:endParaRPr lang="en-US" dirty="0"/>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F4C736-EE7E-A945-800F-A77ADDE493FD}" type="datetime1">
              <a:rPr lang="en-US" smtClean="0"/>
              <a:pPr/>
              <a:t>11/15/2018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B64ED6F-9FE4-0D4F-A085-B74F9EF06B32}" type="slidenum">
              <a:rPr lang="en-US" smtClean="0"/>
              <a:pPr/>
              <a:t>‹#›</a:t>
            </a:fld>
            <a:endParaRPr lang="en-US" dirty="0"/>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40" y="1310640"/>
            <a:ext cx="16846553" cy="5577840"/>
          </a:xfrm>
        </p:spPr>
        <p:txBody>
          <a:bodyPr anchor="b"/>
          <a:lstStyle>
            <a:lvl1pPr algn="l">
              <a:defRPr sz="10500" b="1"/>
            </a:lvl1pPr>
          </a:lstStyle>
          <a:p>
            <a:r>
              <a:rPr lang="en-US"/>
              <a:t>Click to edit Master title style</a:t>
            </a:r>
          </a:p>
        </p:txBody>
      </p:sp>
      <p:sp>
        <p:nvSpPr>
          <p:cNvPr id="3" name="Content Placeholder 2"/>
          <p:cNvSpPr>
            <a:spLocks noGrp="1"/>
          </p:cNvSpPr>
          <p:nvPr>
            <p:ph idx="1"/>
          </p:nvPr>
        </p:nvSpPr>
        <p:spPr>
          <a:xfrm>
            <a:off x="20020280" y="1310647"/>
            <a:ext cx="28625800" cy="28094942"/>
          </a:xfrm>
        </p:spPr>
        <p:txBody>
          <a:bodyPr/>
          <a:lstStyle>
            <a:lvl1pPr>
              <a:defRPr sz="16800"/>
            </a:lvl1pPr>
            <a:lvl2pPr>
              <a:defRPr sz="14700"/>
            </a:lvl2pPr>
            <a:lvl3pPr>
              <a:defRPr sz="12600"/>
            </a:lvl3pPr>
            <a:lvl4pPr>
              <a:defRPr sz="10500"/>
            </a:lvl4pPr>
            <a:lvl5pPr>
              <a:defRPr sz="10500"/>
            </a:lvl5pPr>
            <a:lvl6pPr>
              <a:defRPr sz="10500"/>
            </a:lvl6pPr>
            <a:lvl7pPr>
              <a:defRPr sz="10500"/>
            </a:lvl7pPr>
            <a:lvl8pPr>
              <a:defRPr sz="10500"/>
            </a:lvl8pPr>
            <a:lvl9pPr>
              <a:defRPr sz="10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40" y="6888487"/>
            <a:ext cx="16846553" cy="22517102"/>
          </a:xfrm>
        </p:spPr>
        <p:txBody>
          <a:bodyPr/>
          <a:lstStyle>
            <a:lvl1pPr marL="0" indent="0">
              <a:buNone/>
              <a:defRPr sz="7400"/>
            </a:lvl1pPr>
            <a:lvl2pPr marL="2402821" indent="0">
              <a:buNone/>
              <a:defRPr sz="6300"/>
            </a:lvl2pPr>
            <a:lvl3pPr marL="4805657" indent="0">
              <a:buNone/>
              <a:defRPr sz="5300"/>
            </a:lvl3pPr>
            <a:lvl4pPr marL="7208478" indent="0">
              <a:buNone/>
              <a:defRPr sz="4700"/>
            </a:lvl4pPr>
            <a:lvl5pPr marL="9611314" indent="0">
              <a:buNone/>
              <a:defRPr sz="4700"/>
            </a:lvl5pPr>
            <a:lvl6pPr marL="12014135" indent="0">
              <a:buNone/>
              <a:defRPr sz="4700"/>
            </a:lvl6pPr>
            <a:lvl7pPr marL="14416971" indent="0">
              <a:buNone/>
              <a:defRPr sz="4700"/>
            </a:lvl7pPr>
            <a:lvl8pPr marL="16819792" indent="0">
              <a:buNone/>
              <a:defRPr sz="4700"/>
            </a:lvl8pPr>
            <a:lvl9pPr marL="19222628" indent="0">
              <a:buNone/>
              <a:defRPr sz="4700"/>
            </a:lvl9pPr>
          </a:lstStyle>
          <a:p>
            <a:pPr lvl="0"/>
            <a:r>
              <a:rPr lang="en-US"/>
              <a:t>Click to edit Master text styles</a:t>
            </a:r>
          </a:p>
        </p:txBody>
      </p:sp>
      <p:sp>
        <p:nvSpPr>
          <p:cNvPr id="5" name="Date Placeholder 4"/>
          <p:cNvSpPr>
            <a:spLocks noGrp="1"/>
          </p:cNvSpPr>
          <p:nvPr>
            <p:ph type="dt" sz="half" idx="10"/>
          </p:nvPr>
        </p:nvSpPr>
        <p:spPr/>
        <p:txBody>
          <a:bodyPr/>
          <a:lstStyle/>
          <a:p>
            <a:fld id="{42F4C736-EE7E-A945-800F-A77ADDE493FD}" type="datetime1">
              <a:rPr lang="en-US" smtClean="0"/>
              <a:pPr/>
              <a:t>11/15/2018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64ED6F-9FE4-0D4F-A085-B74F9EF06B32}" type="slidenum">
              <a:rPr lang="en-US" smtClean="0"/>
              <a:pPr/>
              <a:t>‹#›</a:t>
            </a:fld>
            <a:endParaRPr lang="en-US" dirty="0"/>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6813" y="23042880"/>
            <a:ext cx="30723840" cy="2720342"/>
          </a:xfrm>
        </p:spPr>
        <p:txBody>
          <a:bodyPr anchor="b"/>
          <a:lstStyle>
            <a:lvl1pPr algn="l">
              <a:defRPr sz="10500" b="1"/>
            </a:lvl1pPr>
          </a:lstStyle>
          <a:p>
            <a:r>
              <a:rPr lang="en-US"/>
              <a:t>Click to edit Master title style</a:t>
            </a:r>
          </a:p>
        </p:txBody>
      </p:sp>
      <p:sp>
        <p:nvSpPr>
          <p:cNvPr id="3" name="Picture Placeholder 2"/>
          <p:cNvSpPr>
            <a:spLocks noGrp="1"/>
          </p:cNvSpPr>
          <p:nvPr>
            <p:ph type="pic" idx="1"/>
          </p:nvPr>
        </p:nvSpPr>
        <p:spPr>
          <a:xfrm>
            <a:off x="10036813" y="2941320"/>
            <a:ext cx="30723840" cy="19751040"/>
          </a:xfrm>
        </p:spPr>
        <p:txBody>
          <a:bodyPr/>
          <a:lstStyle>
            <a:lvl1pPr marL="0" indent="0">
              <a:buNone/>
              <a:defRPr sz="16800"/>
            </a:lvl1pPr>
            <a:lvl2pPr marL="2402821" indent="0">
              <a:buNone/>
              <a:defRPr sz="14700"/>
            </a:lvl2pPr>
            <a:lvl3pPr marL="4805657" indent="0">
              <a:buNone/>
              <a:defRPr sz="12600"/>
            </a:lvl3pPr>
            <a:lvl4pPr marL="7208478" indent="0">
              <a:buNone/>
              <a:defRPr sz="10500"/>
            </a:lvl4pPr>
            <a:lvl5pPr marL="9611314" indent="0">
              <a:buNone/>
              <a:defRPr sz="10500"/>
            </a:lvl5pPr>
            <a:lvl6pPr marL="12014135" indent="0">
              <a:buNone/>
              <a:defRPr sz="10500"/>
            </a:lvl6pPr>
            <a:lvl7pPr marL="14416971" indent="0">
              <a:buNone/>
              <a:defRPr sz="10500"/>
            </a:lvl7pPr>
            <a:lvl8pPr marL="16819792" indent="0">
              <a:buNone/>
              <a:defRPr sz="10500"/>
            </a:lvl8pPr>
            <a:lvl9pPr marL="19222628" indent="0">
              <a:buNone/>
              <a:defRPr sz="10500"/>
            </a:lvl9pPr>
          </a:lstStyle>
          <a:p>
            <a:endParaRPr lang="en-US"/>
          </a:p>
        </p:txBody>
      </p:sp>
      <p:sp>
        <p:nvSpPr>
          <p:cNvPr id="4" name="Text Placeholder 3"/>
          <p:cNvSpPr>
            <a:spLocks noGrp="1"/>
          </p:cNvSpPr>
          <p:nvPr>
            <p:ph type="body" sz="half" idx="2"/>
          </p:nvPr>
        </p:nvSpPr>
        <p:spPr>
          <a:xfrm>
            <a:off x="10036813" y="25763222"/>
            <a:ext cx="30723840" cy="3863338"/>
          </a:xfrm>
        </p:spPr>
        <p:txBody>
          <a:bodyPr/>
          <a:lstStyle>
            <a:lvl1pPr marL="0" indent="0">
              <a:buNone/>
              <a:defRPr sz="7400"/>
            </a:lvl1pPr>
            <a:lvl2pPr marL="2402821" indent="0">
              <a:buNone/>
              <a:defRPr sz="6300"/>
            </a:lvl2pPr>
            <a:lvl3pPr marL="4805657" indent="0">
              <a:buNone/>
              <a:defRPr sz="5300"/>
            </a:lvl3pPr>
            <a:lvl4pPr marL="7208478" indent="0">
              <a:buNone/>
              <a:defRPr sz="4700"/>
            </a:lvl4pPr>
            <a:lvl5pPr marL="9611314" indent="0">
              <a:buNone/>
              <a:defRPr sz="4700"/>
            </a:lvl5pPr>
            <a:lvl6pPr marL="12014135" indent="0">
              <a:buNone/>
              <a:defRPr sz="4700"/>
            </a:lvl6pPr>
            <a:lvl7pPr marL="14416971" indent="0">
              <a:buNone/>
              <a:defRPr sz="4700"/>
            </a:lvl7pPr>
            <a:lvl8pPr marL="16819792" indent="0">
              <a:buNone/>
              <a:defRPr sz="4700"/>
            </a:lvl8pPr>
            <a:lvl9pPr marL="19222628" indent="0">
              <a:buNone/>
              <a:defRPr sz="4700"/>
            </a:lvl9pPr>
          </a:lstStyle>
          <a:p>
            <a:pPr lvl="0"/>
            <a:r>
              <a:rPr lang="en-US"/>
              <a:t>Click to edit Master text styles</a:t>
            </a:r>
          </a:p>
        </p:txBody>
      </p:sp>
      <p:sp>
        <p:nvSpPr>
          <p:cNvPr id="5" name="Date Placeholder 4"/>
          <p:cNvSpPr>
            <a:spLocks noGrp="1"/>
          </p:cNvSpPr>
          <p:nvPr>
            <p:ph type="dt" sz="half" idx="10"/>
          </p:nvPr>
        </p:nvSpPr>
        <p:spPr/>
        <p:txBody>
          <a:bodyPr/>
          <a:lstStyle/>
          <a:p>
            <a:fld id="{42F4C736-EE7E-A945-800F-A77ADDE493FD}" type="datetime1">
              <a:rPr lang="en-US" smtClean="0"/>
              <a:pPr/>
              <a:t>11/15/2018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64ED6F-9FE4-0D4F-A085-B74F9EF06B32}" type="slidenum">
              <a:rPr lang="en-US" smtClean="0"/>
              <a:pPr/>
              <a:t>‹#›</a:t>
            </a:fld>
            <a:endParaRPr lang="en-US" dirty="0"/>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F4C736-EE7E-A945-800F-A77ADDE493FD}" type="datetime1">
              <a:rPr lang="en-US" smtClean="0"/>
              <a:pPr/>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64ED6F-9FE4-0D4F-A085-B74F9EF06B32}" type="slidenum">
              <a:rPr lang="en-US" smtClean="0"/>
              <a:pPr/>
              <a:t>‹#›</a:t>
            </a:fld>
            <a:endParaRPr lang="en-US" dirty="0"/>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124640" y="1318274"/>
            <a:ext cx="11521440" cy="28087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560320" y="1318274"/>
            <a:ext cx="33710880" cy="280873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F4C736-EE7E-A945-800F-A77ADDE493FD}" type="datetime1">
              <a:rPr lang="en-US" smtClean="0"/>
              <a:pPr/>
              <a:t>11/15/2018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64ED6F-9FE4-0D4F-A085-B74F9EF06B32}" type="slidenum">
              <a:rPr lang="en-US" smtClean="0"/>
              <a:pPr/>
              <a:t>‹#›</a:t>
            </a:fld>
            <a:endParaRPr lang="en-US" dirty="0"/>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lor Background">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18900">
                <a:latin typeface="Palatino Linotype" pitchFamily="18" charset="0"/>
              </a:defRPr>
            </a:lvl1pPr>
          </a:lstStyle>
          <a:p>
            <a:r>
              <a:rPr lang="en-US" dirty="0"/>
              <a:t>Click to edit Master title style</a:t>
            </a:r>
          </a:p>
        </p:txBody>
      </p:sp>
      <p:sp>
        <p:nvSpPr>
          <p:cNvPr id="3" name="Content Placeholder 2"/>
          <p:cNvSpPr>
            <a:spLocks noGrp="1"/>
          </p:cNvSpPr>
          <p:nvPr>
            <p:ph idx="1"/>
          </p:nvPr>
        </p:nvSpPr>
        <p:spPr/>
        <p:txBody>
          <a:bodyPr/>
          <a:lstStyle>
            <a:lvl1pPr>
              <a:buClr>
                <a:srgbClr val="0C479D"/>
              </a:buClr>
              <a:defRPr>
                <a:latin typeface="Palatino Linotype" pitchFamily="18" charset="0"/>
              </a:defRPr>
            </a:lvl1pPr>
            <a:lvl2pPr>
              <a:buClr>
                <a:srgbClr val="0C479D"/>
              </a:buClr>
              <a:defRPr>
                <a:latin typeface="Palatino Linotype" pitchFamily="18" charset="0"/>
              </a:defRPr>
            </a:lvl2pPr>
            <a:lvl3pPr>
              <a:buClr>
                <a:srgbClr val="0C479D"/>
              </a:buClr>
              <a:defRPr>
                <a:latin typeface="Palatino Linotype" pitchFamily="18" charset="0"/>
              </a:defRPr>
            </a:lvl3pPr>
            <a:lvl4pPr>
              <a:buClr>
                <a:srgbClr val="0C479D"/>
              </a:buClr>
              <a:defRPr>
                <a:latin typeface="Palatino Linotype" pitchFamily="18" charset="0"/>
              </a:defRPr>
            </a:lvl4pPr>
            <a:lvl5pPr>
              <a:buClr>
                <a:srgbClr val="0C479D"/>
              </a:buClr>
              <a:defRPr>
                <a:latin typeface="Palatino Linotype"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mtClean="0">
                <a:latin typeface="Palatino Linotype" pitchFamily="18" charset="0"/>
              </a:defRPr>
            </a:lvl1pPr>
          </a:lstStyle>
          <a:p>
            <a:fld id="{16BAD054-A8CD-B64A-8710-5D943430EDB9}" type="slidenum">
              <a:rPr lang="en-US" smtClean="0"/>
              <a:pPr/>
              <a:t>‹#›</a:t>
            </a:fld>
            <a:endParaRPr lang="en-US" dirty="0"/>
          </a:p>
        </p:txBody>
      </p:sp>
      <p:sp>
        <p:nvSpPr>
          <p:cNvPr id="10" name="Text Placeholder 9"/>
          <p:cNvSpPr>
            <a:spLocks noGrp="1"/>
          </p:cNvSpPr>
          <p:nvPr>
            <p:ph type="body" sz="quarter" idx="13" hasCustomPrompt="1"/>
          </p:nvPr>
        </p:nvSpPr>
        <p:spPr>
          <a:xfrm>
            <a:off x="853440" y="337622"/>
            <a:ext cx="31577280" cy="2954218"/>
          </a:xfrm>
        </p:spPr>
        <p:txBody>
          <a:bodyPr/>
          <a:lstStyle>
            <a:lvl1pPr algn="l">
              <a:buNone/>
              <a:defRPr sz="14700">
                <a:solidFill>
                  <a:schemeClr val="bg1"/>
                </a:solidFill>
                <a:latin typeface="Palatino Linotype" pitchFamily="18" charset="0"/>
              </a:defRPr>
            </a:lvl1pPr>
          </a:lstStyle>
          <a:p>
            <a:pPr lvl="0"/>
            <a:r>
              <a:rPr lang="en-US" dirty="0"/>
              <a:t>[Header]</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18900">
                <a:latin typeface="Palatino Linotype" pitchFamily="18" charset="0"/>
              </a:defRPr>
            </a:lvl1pPr>
          </a:lstStyle>
          <a:p>
            <a:r>
              <a:rPr lang="en-US" dirty="0"/>
              <a:t>Click to edit Master title style</a:t>
            </a:r>
          </a:p>
        </p:txBody>
      </p:sp>
      <p:sp>
        <p:nvSpPr>
          <p:cNvPr id="6" name="Slide Number Placeholder 5"/>
          <p:cNvSpPr>
            <a:spLocks noGrp="1"/>
          </p:cNvSpPr>
          <p:nvPr>
            <p:ph type="sldNum" sz="quarter" idx="12"/>
          </p:nvPr>
        </p:nvSpPr>
        <p:spPr/>
        <p:txBody>
          <a:bodyPr/>
          <a:lstStyle>
            <a:lvl1pPr>
              <a:defRPr smtClean="0">
                <a:latin typeface="Palatino Linotype" pitchFamily="18" charset="0"/>
              </a:defRPr>
            </a:lvl1pPr>
          </a:lstStyle>
          <a:p>
            <a:fld id="{16BAD054-A8CD-B64A-8710-5D943430EDB9}" type="slidenum">
              <a:rPr lang="en-US" smtClean="0"/>
              <a:pPr/>
              <a:t>‹#›</a:t>
            </a:fld>
            <a:endParaRPr lang="en-US" dirty="0"/>
          </a:p>
        </p:txBody>
      </p:sp>
      <p:sp>
        <p:nvSpPr>
          <p:cNvPr id="10" name="Text Placeholder 9"/>
          <p:cNvSpPr>
            <a:spLocks noGrp="1"/>
          </p:cNvSpPr>
          <p:nvPr>
            <p:ph type="body" sz="quarter" idx="13" hasCustomPrompt="1"/>
          </p:nvPr>
        </p:nvSpPr>
        <p:spPr>
          <a:xfrm>
            <a:off x="853440" y="337622"/>
            <a:ext cx="31577280" cy="2954218"/>
          </a:xfrm>
        </p:spPr>
        <p:txBody>
          <a:bodyPr/>
          <a:lstStyle>
            <a:lvl1pPr algn="l">
              <a:buNone/>
              <a:defRPr sz="14700">
                <a:solidFill>
                  <a:schemeClr val="bg1"/>
                </a:solidFill>
                <a:latin typeface="Palatino Linotype" pitchFamily="18" charset="0"/>
              </a:defRPr>
            </a:lvl1pPr>
          </a:lstStyle>
          <a:p>
            <a:pPr lvl="0"/>
            <a:r>
              <a:rPr lang="en-US" dirty="0"/>
              <a:t>[Header]</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18900">
                <a:latin typeface="Palatino Linotype" pitchFamily="18" charset="0"/>
              </a:defRPr>
            </a:lvl1pPr>
          </a:lstStyle>
          <a:p>
            <a:r>
              <a:rPr lang="en-US" dirty="0"/>
              <a:t>Click to edit Master title style</a:t>
            </a:r>
          </a:p>
        </p:txBody>
      </p:sp>
      <p:sp>
        <p:nvSpPr>
          <p:cNvPr id="3" name="Content Placeholder 2"/>
          <p:cNvSpPr>
            <a:spLocks noGrp="1"/>
          </p:cNvSpPr>
          <p:nvPr>
            <p:ph idx="1"/>
          </p:nvPr>
        </p:nvSpPr>
        <p:spPr>
          <a:xfrm>
            <a:off x="3840480" y="9509760"/>
            <a:ext cx="20055840" cy="19751040"/>
          </a:xfrm>
        </p:spPr>
        <p:txBody>
          <a:bodyPr/>
          <a:lstStyle>
            <a:lvl1pPr>
              <a:buClr>
                <a:srgbClr val="0C479D"/>
              </a:buClr>
              <a:defRPr sz="14700">
                <a:latin typeface="Palatino Linotype" pitchFamily="18" charset="0"/>
              </a:defRPr>
            </a:lvl1pPr>
            <a:lvl2pPr>
              <a:buClr>
                <a:srgbClr val="0C479D"/>
              </a:buClr>
              <a:defRPr sz="12600">
                <a:latin typeface="Palatino Linotype" pitchFamily="18" charset="0"/>
              </a:defRPr>
            </a:lvl2pPr>
            <a:lvl3pPr>
              <a:buClr>
                <a:srgbClr val="0C479D"/>
              </a:buClr>
              <a:defRPr sz="10500">
                <a:latin typeface="Palatino Linotype" pitchFamily="18" charset="0"/>
              </a:defRPr>
            </a:lvl3pPr>
            <a:lvl4pPr>
              <a:buClr>
                <a:srgbClr val="0C479D"/>
              </a:buClr>
              <a:defRPr sz="9500">
                <a:latin typeface="Palatino Linotype" pitchFamily="18" charset="0"/>
              </a:defRPr>
            </a:lvl4pPr>
            <a:lvl5pPr>
              <a:buClr>
                <a:srgbClr val="0C479D"/>
              </a:buClr>
              <a:defRPr sz="9500">
                <a:latin typeface="Palatino Linotype"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mtClean="0">
                <a:latin typeface="Palatino Linotype" pitchFamily="18" charset="0"/>
              </a:defRPr>
            </a:lvl1pPr>
          </a:lstStyle>
          <a:p>
            <a:fld id="{16BAD054-A8CD-B64A-8710-5D943430EDB9}" type="slidenum">
              <a:rPr lang="en-US" smtClean="0"/>
              <a:pPr/>
              <a:t>‹#›</a:t>
            </a:fld>
            <a:endParaRPr lang="en-US" dirty="0"/>
          </a:p>
        </p:txBody>
      </p:sp>
      <p:sp>
        <p:nvSpPr>
          <p:cNvPr id="10" name="Text Placeholder 9"/>
          <p:cNvSpPr>
            <a:spLocks noGrp="1"/>
          </p:cNvSpPr>
          <p:nvPr>
            <p:ph type="body" sz="quarter" idx="13" hasCustomPrompt="1"/>
          </p:nvPr>
        </p:nvSpPr>
        <p:spPr>
          <a:xfrm>
            <a:off x="853440" y="337622"/>
            <a:ext cx="31577280" cy="2954218"/>
          </a:xfrm>
        </p:spPr>
        <p:txBody>
          <a:bodyPr/>
          <a:lstStyle>
            <a:lvl1pPr algn="l">
              <a:buNone/>
              <a:defRPr sz="14700">
                <a:solidFill>
                  <a:schemeClr val="bg1"/>
                </a:solidFill>
                <a:latin typeface="Palatino Linotype" pitchFamily="18" charset="0"/>
              </a:defRPr>
            </a:lvl1pPr>
          </a:lstStyle>
          <a:p>
            <a:pPr lvl="0"/>
            <a:r>
              <a:rPr lang="en-US" dirty="0"/>
              <a:t>[Header]</a:t>
            </a:r>
          </a:p>
        </p:txBody>
      </p:sp>
      <p:sp>
        <p:nvSpPr>
          <p:cNvPr id="8" name="Content Placeholder 7"/>
          <p:cNvSpPr>
            <a:spLocks noGrp="1"/>
          </p:cNvSpPr>
          <p:nvPr>
            <p:ph sz="quarter" idx="14"/>
          </p:nvPr>
        </p:nvSpPr>
        <p:spPr>
          <a:xfrm>
            <a:off x="25603200" y="9509760"/>
            <a:ext cx="20055840" cy="19751040"/>
          </a:xfrm>
        </p:spPr>
        <p:txBody>
          <a:bodyPr/>
          <a:lstStyle>
            <a:lvl1pPr>
              <a:buClr>
                <a:srgbClr val="0C479D"/>
              </a:buClr>
              <a:defRPr sz="14700">
                <a:latin typeface="Palatino Linotype" pitchFamily="18" charset="0"/>
              </a:defRPr>
            </a:lvl1pPr>
            <a:lvl2pPr>
              <a:buClr>
                <a:srgbClr val="0C479D"/>
              </a:buClr>
              <a:defRPr sz="12600">
                <a:latin typeface="Palatino Linotype" pitchFamily="18" charset="0"/>
              </a:defRPr>
            </a:lvl2pPr>
            <a:lvl3pPr>
              <a:buClr>
                <a:srgbClr val="0C479D"/>
              </a:buClr>
              <a:defRPr sz="10500">
                <a:latin typeface="Palatino Linotype" pitchFamily="18" charset="0"/>
              </a:defRPr>
            </a:lvl3pPr>
            <a:lvl4pPr>
              <a:buClr>
                <a:srgbClr val="0C479D"/>
              </a:buClr>
              <a:defRPr sz="9500">
                <a:latin typeface="Palatino Linotype" pitchFamily="18" charset="0"/>
              </a:defRPr>
            </a:lvl4pPr>
            <a:lvl5pPr>
              <a:buClr>
                <a:srgbClr val="0C479D"/>
              </a:buClr>
              <a:defRPr sz="9500">
                <a:latin typeface="Palatino Linotype"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and Comparison Stack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18900">
                <a:latin typeface="Palatino Linotype" pitchFamily="18" charset="0"/>
              </a:defRPr>
            </a:lvl1pPr>
          </a:lstStyle>
          <a:p>
            <a:r>
              <a:rPr lang="en-US" dirty="0"/>
              <a:t>Click to edit Master title style</a:t>
            </a:r>
          </a:p>
        </p:txBody>
      </p:sp>
      <p:sp>
        <p:nvSpPr>
          <p:cNvPr id="3" name="Content Placeholder 2"/>
          <p:cNvSpPr>
            <a:spLocks noGrp="1"/>
          </p:cNvSpPr>
          <p:nvPr>
            <p:ph idx="1"/>
          </p:nvPr>
        </p:nvSpPr>
        <p:spPr>
          <a:xfrm>
            <a:off x="3840480" y="9509760"/>
            <a:ext cx="43525440" cy="9509760"/>
          </a:xfrm>
        </p:spPr>
        <p:txBody>
          <a:bodyPr/>
          <a:lstStyle>
            <a:lvl1pPr>
              <a:buClr>
                <a:srgbClr val="0C479D"/>
              </a:buClr>
              <a:defRPr sz="14700">
                <a:latin typeface="Palatino Linotype" pitchFamily="18" charset="0"/>
              </a:defRPr>
            </a:lvl1pPr>
            <a:lvl2pPr>
              <a:buClr>
                <a:srgbClr val="0C479D"/>
              </a:buClr>
              <a:defRPr sz="12600">
                <a:latin typeface="Palatino Linotype" pitchFamily="18" charset="0"/>
              </a:defRPr>
            </a:lvl2pPr>
            <a:lvl3pPr>
              <a:buClr>
                <a:srgbClr val="0C479D"/>
              </a:buClr>
              <a:defRPr sz="10500">
                <a:latin typeface="Palatino Linotype" pitchFamily="18" charset="0"/>
              </a:defRPr>
            </a:lvl3pPr>
            <a:lvl4pPr>
              <a:buClr>
                <a:srgbClr val="0C479D"/>
              </a:buClr>
              <a:defRPr sz="9500">
                <a:latin typeface="Palatino Linotype" pitchFamily="18" charset="0"/>
              </a:defRPr>
            </a:lvl4pPr>
            <a:lvl5pPr>
              <a:buClr>
                <a:srgbClr val="0C479D"/>
              </a:buClr>
              <a:defRPr sz="9500">
                <a:latin typeface="Palatino Linotype"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mtClean="0">
                <a:latin typeface="Palatino Linotype" pitchFamily="18" charset="0"/>
              </a:defRPr>
            </a:lvl1pPr>
          </a:lstStyle>
          <a:p>
            <a:fld id="{16BAD054-A8CD-B64A-8710-5D943430EDB9}" type="slidenum">
              <a:rPr lang="en-US" smtClean="0"/>
              <a:pPr/>
              <a:t>‹#›</a:t>
            </a:fld>
            <a:endParaRPr lang="en-US" dirty="0"/>
          </a:p>
        </p:txBody>
      </p:sp>
      <p:sp>
        <p:nvSpPr>
          <p:cNvPr id="10" name="Text Placeholder 9"/>
          <p:cNvSpPr>
            <a:spLocks noGrp="1"/>
          </p:cNvSpPr>
          <p:nvPr>
            <p:ph type="body" sz="quarter" idx="13" hasCustomPrompt="1"/>
          </p:nvPr>
        </p:nvSpPr>
        <p:spPr>
          <a:xfrm>
            <a:off x="853440" y="337622"/>
            <a:ext cx="31577280" cy="2954218"/>
          </a:xfrm>
        </p:spPr>
        <p:txBody>
          <a:bodyPr/>
          <a:lstStyle>
            <a:lvl1pPr algn="l">
              <a:buNone/>
              <a:defRPr sz="14700">
                <a:solidFill>
                  <a:schemeClr val="bg1"/>
                </a:solidFill>
                <a:latin typeface="Palatino Linotype" pitchFamily="18" charset="0"/>
              </a:defRPr>
            </a:lvl1pPr>
          </a:lstStyle>
          <a:p>
            <a:pPr lvl="0"/>
            <a:r>
              <a:rPr lang="en-US" dirty="0"/>
              <a:t>[Header]</a:t>
            </a:r>
          </a:p>
        </p:txBody>
      </p:sp>
      <p:sp>
        <p:nvSpPr>
          <p:cNvPr id="8" name="Content Placeholder 7"/>
          <p:cNvSpPr>
            <a:spLocks noGrp="1"/>
          </p:cNvSpPr>
          <p:nvPr>
            <p:ph sz="quarter" idx="14"/>
          </p:nvPr>
        </p:nvSpPr>
        <p:spPr>
          <a:xfrm>
            <a:off x="3840480" y="19736410"/>
            <a:ext cx="43525440" cy="9524390"/>
          </a:xfrm>
        </p:spPr>
        <p:txBody>
          <a:bodyPr/>
          <a:lstStyle>
            <a:lvl1pPr>
              <a:buClr>
                <a:srgbClr val="0C479D"/>
              </a:buClr>
              <a:defRPr sz="14700">
                <a:latin typeface="Palatino Linotype" pitchFamily="18" charset="0"/>
              </a:defRPr>
            </a:lvl1pPr>
            <a:lvl2pPr>
              <a:buClr>
                <a:srgbClr val="0C479D"/>
              </a:buClr>
              <a:defRPr sz="12600">
                <a:latin typeface="Palatino Linotype" pitchFamily="18" charset="0"/>
              </a:defRPr>
            </a:lvl2pPr>
            <a:lvl3pPr>
              <a:buClr>
                <a:srgbClr val="0C479D"/>
              </a:buClr>
              <a:defRPr sz="10500">
                <a:latin typeface="Palatino Linotype" pitchFamily="18" charset="0"/>
              </a:defRPr>
            </a:lvl3pPr>
            <a:lvl4pPr>
              <a:buClr>
                <a:srgbClr val="0C479D"/>
              </a:buClr>
              <a:defRPr sz="9500">
                <a:latin typeface="Palatino Linotype" pitchFamily="18" charset="0"/>
              </a:defRPr>
            </a:lvl4pPr>
            <a:lvl5pPr>
              <a:buClr>
                <a:srgbClr val="0C479D"/>
              </a:buClr>
              <a:defRPr sz="9500">
                <a:latin typeface="Palatino Linotype"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60320" y="1318262"/>
            <a:ext cx="46085760" cy="5486400"/>
          </a:xfrm>
          <a:prstGeom prst="rect">
            <a:avLst/>
          </a:prstGeom>
        </p:spPr>
        <p:txBody>
          <a:bodyPr vert="horz" lIns="480567" tIns="240292" rIns="480567" bIns="240292" rtlCol="0" anchor="ctr">
            <a:normAutofit/>
          </a:bodyPr>
          <a:lstStyle/>
          <a:p>
            <a:r>
              <a:rPr lang="en-US" dirty="0"/>
              <a:t>Click to edit Master title style</a:t>
            </a:r>
          </a:p>
        </p:txBody>
      </p:sp>
      <p:sp>
        <p:nvSpPr>
          <p:cNvPr id="3" name="Text Placeholder 2"/>
          <p:cNvSpPr>
            <a:spLocks noGrp="1"/>
          </p:cNvSpPr>
          <p:nvPr>
            <p:ph type="body" idx="1"/>
          </p:nvPr>
        </p:nvSpPr>
        <p:spPr>
          <a:xfrm>
            <a:off x="2560320" y="7680967"/>
            <a:ext cx="46085760" cy="21724622"/>
          </a:xfrm>
          <a:prstGeom prst="rect">
            <a:avLst/>
          </a:prstGeom>
        </p:spPr>
        <p:txBody>
          <a:bodyPr vert="horz" lIns="480567" tIns="240292" rIns="480567" bIns="24029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560320" y="30510482"/>
            <a:ext cx="11948160" cy="1752600"/>
          </a:xfrm>
          <a:prstGeom prst="rect">
            <a:avLst/>
          </a:prstGeom>
        </p:spPr>
        <p:txBody>
          <a:bodyPr vert="horz" lIns="480567" tIns="240292" rIns="480567" bIns="240292" rtlCol="0" anchor="ctr"/>
          <a:lstStyle>
            <a:lvl1pPr algn="l">
              <a:defRPr sz="6300">
                <a:solidFill>
                  <a:schemeClr val="tx1">
                    <a:tint val="75000"/>
                  </a:schemeClr>
                </a:solidFill>
              </a:defRPr>
            </a:lvl1pPr>
          </a:lstStyle>
          <a:p>
            <a:fld id="{42F4C736-EE7E-A945-800F-A77ADDE493FD}" type="datetime1">
              <a:rPr lang="en-US" smtClean="0"/>
              <a:pPr/>
              <a:t>11/15/2018</a:t>
            </a:fld>
            <a:endParaRPr lang="en-US" dirty="0"/>
          </a:p>
        </p:txBody>
      </p:sp>
      <p:sp>
        <p:nvSpPr>
          <p:cNvPr id="5" name="Footer Placeholder 4"/>
          <p:cNvSpPr>
            <a:spLocks noGrp="1"/>
          </p:cNvSpPr>
          <p:nvPr>
            <p:ph type="ftr" sz="quarter" idx="3"/>
          </p:nvPr>
        </p:nvSpPr>
        <p:spPr>
          <a:xfrm>
            <a:off x="17495520" y="30510482"/>
            <a:ext cx="16215360" cy="1752600"/>
          </a:xfrm>
          <a:prstGeom prst="rect">
            <a:avLst/>
          </a:prstGeom>
        </p:spPr>
        <p:txBody>
          <a:bodyPr vert="horz" lIns="480567" tIns="240292" rIns="480567" bIns="240292" rtlCol="0" anchor="ctr"/>
          <a:lstStyle>
            <a:lvl1pPr algn="ctr">
              <a:defRPr sz="6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6697920" y="30510482"/>
            <a:ext cx="11948160" cy="1752600"/>
          </a:xfrm>
          <a:prstGeom prst="rect">
            <a:avLst/>
          </a:prstGeom>
        </p:spPr>
        <p:txBody>
          <a:bodyPr vert="horz" lIns="480567" tIns="240292" rIns="480567" bIns="240292" rtlCol="0" anchor="ctr"/>
          <a:lstStyle>
            <a:lvl1pPr algn="r">
              <a:defRPr sz="6300">
                <a:solidFill>
                  <a:schemeClr val="tx1">
                    <a:tint val="75000"/>
                  </a:schemeClr>
                </a:solidFill>
              </a:defRPr>
            </a:lvl1pPr>
          </a:lstStyle>
          <a:p>
            <a:fld id="{7B64ED6F-9FE4-0D4F-A085-B74F9EF06B3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650" r:id="rId12"/>
    <p:sldLayoutId id="2147483660" r:id="rId13"/>
    <p:sldLayoutId id="2147483658" r:id="rId14"/>
    <p:sldLayoutId id="2147483659" r:id="rId15"/>
  </p:sldLayoutIdLst>
  <p:hf hdr="0" ftr="0" dt="0"/>
  <p:txStyles>
    <p:titleStyle>
      <a:lvl1pPr algn="ctr" defTabSz="4805657" rtl="0" eaLnBrk="1" latinLnBrk="0" hangingPunct="1">
        <a:spcBef>
          <a:spcPct val="0"/>
        </a:spcBef>
        <a:buNone/>
        <a:defRPr sz="23100" kern="1200">
          <a:solidFill>
            <a:schemeClr val="tx1"/>
          </a:solidFill>
          <a:latin typeface="+mj-lt"/>
          <a:ea typeface="+mj-ea"/>
          <a:cs typeface="+mj-cs"/>
        </a:defRPr>
      </a:lvl1pPr>
    </p:titleStyle>
    <p:bodyStyle>
      <a:lvl1pPr marL="1802123" indent="-1802123" algn="l" defTabSz="4805657" rtl="0" eaLnBrk="1" latinLnBrk="0" hangingPunct="1">
        <a:spcBef>
          <a:spcPct val="20000"/>
        </a:spcBef>
        <a:buFont typeface="Arial" pitchFamily="34" charset="0"/>
        <a:buChar char="•"/>
        <a:defRPr sz="16800" kern="1200">
          <a:solidFill>
            <a:schemeClr val="tx1"/>
          </a:solidFill>
          <a:latin typeface="+mn-lt"/>
          <a:ea typeface="+mn-ea"/>
          <a:cs typeface="+mn-cs"/>
        </a:defRPr>
      </a:lvl1pPr>
      <a:lvl2pPr marL="3904595" indent="-1501769" algn="l" defTabSz="4805657" rtl="0" eaLnBrk="1" latinLnBrk="0" hangingPunct="1">
        <a:spcBef>
          <a:spcPct val="20000"/>
        </a:spcBef>
        <a:buFont typeface="Arial" pitchFamily="34" charset="0"/>
        <a:buChar char="–"/>
        <a:defRPr sz="14700" kern="1200">
          <a:solidFill>
            <a:schemeClr val="tx1"/>
          </a:solidFill>
          <a:latin typeface="+mn-lt"/>
          <a:ea typeface="+mn-ea"/>
          <a:cs typeface="+mn-cs"/>
        </a:defRPr>
      </a:lvl2pPr>
      <a:lvl3pPr marL="6007067" indent="-1201410" algn="l" defTabSz="4805657" rtl="0" eaLnBrk="1" latinLnBrk="0" hangingPunct="1">
        <a:spcBef>
          <a:spcPct val="20000"/>
        </a:spcBef>
        <a:buFont typeface="Arial" pitchFamily="34" charset="0"/>
        <a:buChar char="•"/>
        <a:defRPr sz="12600" kern="1200">
          <a:solidFill>
            <a:schemeClr val="tx1"/>
          </a:solidFill>
          <a:latin typeface="+mn-lt"/>
          <a:ea typeface="+mn-ea"/>
          <a:cs typeface="+mn-cs"/>
        </a:defRPr>
      </a:lvl3pPr>
      <a:lvl4pPr marL="8409904" indent="-1201410" algn="l" defTabSz="4805657" rtl="0" eaLnBrk="1" latinLnBrk="0" hangingPunct="1">
        <a:spcBef>
          <a:spcPct val="20000"/>
        </a:spcBef>
        <a:buFont typeface="Arial" pitchFamily="34" charset="0"/>
        <a:buChar char="–"/>
        <a:defRPr sz="10500" kern="1200">
          <a:solidFill>
            <a:schemeClr val="tx1"/>
          </a:solidFill>
          <a:latin typeface="+mn-lt"/>
          <a:ea typeface="+mn-ea"/>
          <a:cs typeface="+mn-cs"/>
        </a:defRPr>
      </a:lvl4pPr>
      <a:lvl5pPr marL="10812724" indent="-1201410" algn="l" defTabSz="4805657" rtl="0" eaLnBrk="1" latinLnBrk="0" hangingPunct="1">
        <a:spcBef>
          <a:spcPct val="20000"/>
        </a:spcBef>
        <a:buFont typeface="Arial" pitchFamily="34" charset="0"/>
        <a:buChar char="»"/>
        <a:defRPr sz="10500" kern="1200">
          <a:solidFill>
            <a:schemeClr val="tx1"/>
          </a:solidFill>
          <a:latin typeface="+mn-lt"/>
          <a:ea typeface="+mn-ea"/>
          <a:cs typeface="+mn-cs"/>
        </a:defRPr>
      </a:lvl5pPr>
      <a:lvl6pPr marL="13215561" indent="-1201410" algn="l" defTabSz="4805657" rtl="0" eaLnBrk="1" latinLnBrk="0" hangingPunct="1">
        <a:spcBef>
          <a:spcPct val="20000"/>
        </a:spcBef>
        <a:buFont typeface="Arial" pitchFamily="34" charset="0"/>
        <a:buChar char="•"/>
        <a:defRPr sz="10500" kern="1200">
          <a:solidFill>
            <a:schemeClr val="tx1"/>
          </a:solidFill>
          <a:latin typeface="+mn-lt"/>
          <a:ea typeface="+mn-ea"/>
          <a:cs typeface="+mn-cs"/>
        </a:defRPr>
      </a:lvl6pPr>
      <a:lvl7pPr marL="15618381" indent="-1201410" algn="l" defTabSz="4805657" rtl="0" eaLnBrk="1" latinLnBrk="0" hangingPunct="1">
        <a:spcBef>
          <a:spcPct val="20000"/>
        </a:spcBef>
        <a:buFont typeface="Arial" pitchFamily="34" charset="0"/>
        <a:buChar char="•"/>
        <a:defRPr sz="10500" kern="1200">
          <a:solidFill>
            <a:schemeClr val="tx1"/>
          </a:solidFill>
          <a:latin typeface="+mn-lt"/>
          <a:ea typeface="+mn-ea"/>
          <a:cs typeface="+mn-cs"/>
        </a:defRPr>
      </a:lvl7pPr>
      <a:lvl8pPr marL="18021218" indent="-1201410" algn="l" defTabSz="4805657" rtl="0" eaLnBrk="1" latinLnBrk="0" hangingPunct="1">
        <a:spcBef>
          <a:spcPct val="20000"/>
        </a:spcBef>
        <a:buFont typeface="Arial" pitchFamily="34" charset="0"/>
        <a:buChar char="•"/>
        <a:defRPr sz="10500" kern="1200">
          <a:solidFill>
            <a:schemeClr val="tx1"/>
          </a:solidFill>
          <a:latin typeface="+mn-lt"/>
          <a:ea typeface="+mn-ea"/>
          <a:cs typeface="+mn-cs"/>
        </a:defRPr>
      </a:lvl8pPr>
      <a:lvl9pPr marL="20424039" indent="-1201410" algn="l" defTabSz="4805657" rtl="0" eaLnBrk="1" latinLnBrk="0" hangingPunct="1">
        <a:spcBef>
          <a:spcPct val="20000"/>
        </a:spcBef>
        <a:buFont typeface="Arial" pitchFamily="34" charset="0"/>
        <a:buChar char="•"/>
        <a:defRPr sz="10500" kern="1200">
          <a:solidFill>
            <a:schemeClr val="tx1"/>
          </a:solidFill>
          <a:latin typeface="+mn-lt"/>
          <a:ea typeface="+mn-ea"/>
          <a:cs typeface="+mn-cs"/>
        </a:defRPr>
      </a:lvl9pPr>
    </p:bodyStyle>
    <p:otherStyle>
      <a:defPPr>
        <a:defRPr lang="en-US"/>
      </a:defPPr>
      <a:lvl1pPr marL="0" algn="l" defTabSz="4805657" rtl="0" eaLnBrk="1" latinLnBrk="0" hangingPunct="1">
        <a:defRPr sz="9500" kern="1200">
          <a:solidFill>
            <a:schemeClr val="tx1"/>
          </a:solidFill>
          <a:latin typeface="+mn-lt"/>
          <a:ea typeface="+mn-ea"/>
          <a:cs typeface="+mn-cs"/>
        </a:defRPr>
      </a:lvl1pPr>
      <a:lvl2pPr marL="2402821" algn="l" defTabSz="4805657" rtl="0" eaLnBrk="1" latinLnBrk="0" hangingPunct="1">
        <a:defRPr sz="9500" kern="1200">
          <a:solidFill>
            <a:schemeClr val="tx1"/>
          </a:solidFill>
          <a:latin typeface="+mn-lt"/>
          <a:ea typeface="+mn-ea"/>
          <a:cs typeface="+mn-cs"/>
        </a:defRPr>
      </a:lvl2pPr>
      <a:lvl3pPr marL="4805657" algn="l" defTabSz="4805657" rtl="0" eaLnBrk="1" latinLnBrk="0" hangingPunct="1">
        <a:defRPr sz="9500" kern="1200">
          <a:solidFill>
            <a:schemeClr val="tx1"/>
          </a:solidFill>
          <a:latin typeface="+mn-lt"/>
          <a:ea typeface="+mn-ea"/>
          <a:cs typeface="+mn-cs"/>
        </a:defRPr>
      </a:lvl3pPr>
      <a:lvl4pPr marL="7208478" algn="l" defTabSz="4805657" rtl="0" eaLnBrk="1" latinLnBrk="0" hangingPunct="1">
        <a:defRPr sz="9500" kern="1200">
          <a:solidFill>
            <a:schemeClr val="tx1"/>
          </a:solidFill>
          <a:latin typeface="+mn-lt"/>
          <a:ea typeface="+mn-ea"/>
          <a:cs typeface="+mn-cs"/>
        </a:defRPr>
      </a:lvl4pPr>
      <a:lvl5pPr marL="9611314" algn="l" defTabSz="4805657" rtl="0" eaLnBrk="1" latinLnBrk="0" hangingPunct="1">
        <a:defRPr sz="9500" kern="1200">
          <a:solidFill>
            <a:schemeClr val="tx1"/>
          </a:solidFill>
          <a:latin typeface="+mn-lt"/>
          <a:ea typeface="+mn-ea"/>
          <a:cs typeface="+mn-cs"/>
        </a:defRPr>
      </a:lvl5pPr>
      <a:lvl6pPr marL="12014135" algn="l" defTabSz="4805657" rtl="0" eaLnBrk="1" latinLnBrk="0" hangingPunct="1">
        <a:defRPr sz="9500" kern="1200">
          <a:solidFill>
            <a:schemeClr val="tx1"/>
          </a:solidFill>
          <a:latin typeface="+mn-lt"/>
          <a:ea typeface="+mn-ea"/>
          <a:cs typeface="+mn-cs"/>
        </a:defRPr>
      </a:lvl6pPr>
      <a:lvl7pPr marL="14416971" algn="l" defTabSz="4805657" rtl="0" eaLnBrk="1" latinLnBrk="0" hangingPunct="1">
        <a:defRPr sz="9500" kern="1200">
          <a:solidFill>
            <a:schemeClr val="tx1"/>
          </a:solidFill>
          <a:latin typeface="+mn-lt"/>
          <a:ea typeface="+mn-ea"/>
          <a:cs typeface="+mn-cs"/>
        </a:defRPr>
      </a:lvl7pPr>
      <a:lvl8pPr marL="16819792" algn="l" defTabSz="4805657" rtl="0" eaLnBrk="1" latinLnBrk="0" hangingPunct="1">
        <a:defRPr sz="9500" kern="1200">
          <a:solidFill>
            <a:schemeClr val="tx1"/>
          </a:solidFill>
          <a:latin typeface="+mn-lt"/>
          <a:ea typeface="+mn-ea"/>
          <a:cs typeface="+mn-cs"/>
        </a:defRPr>
      </a:lvl8pPr>
      <a:lvl9pPr marL="19222628" algn="l" defTabSz="4805657" rtl="0" eaLnBrk="1" latinLnBrk="0" hangingPunct="1">
        <a:defRPr sz="9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4.jp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0" y="0"/>
            <a:ext cx="85725" cy="190500"/>
          </a:xfrm>
          <a:prstGeom prst="rect">
            <a:avLst/>
          </a:prstGeom>
          <a:noFill/>
        </p:spPr>
      </p:pic>
      <p:pic>
        <p:nvPicPr>
          <p:cNvPr id="1036" name="Picture 1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0" y="0"/>
            <a:ext cx="85725" cy="190500"/>
          </a:xfrm>
          <a:prstGeom prst="rect">
            <a:avLst/>
          </a:prstGeom>
          <a:noFill/>
        </p:spPr>
      </p:pic>
      <p:pic>
        <p:nvPicPr>
          <p:cNvPr id="7" name="Picture 6" descr="bar.jpg"/>
          <p:cNvPicPr>
            <a:picLocks noChangeAspect="1"/>
          </p:cNvPicPr>
          <p:nvPr/>
        </p:nvPicPr>
        <p:blipFill>
          <a:blip r:embed="rId4"/>
          <a:stretch>
            <a:fillRect/>
          </a:stretch>
        </p:blipFill>
        <p:spPr>
          <a:xfrm flipV="1">
            <a:off x="0" y="31927800"/>
            <a:ext cx="51206400" cy="990598"/>
          </a:xfrm>
          <a:prstGeom prst="rect">
            <a:avLst/>
          </a:prstGeom>
        </p:spPr>
      </p:pic>
      <p:sp>
        <p:nvSpPr>
          <p:cNvPr id="8" name="Rectangle 1037"/>
          <p:cNvSpPr>
            <a:spLocks noChangeArrowheads="1"/>
          </p:cNvSpPr>
          <p:nvPr/>
        </p:nvSpPr>
        <p:spPr bwMode="auto">
          <a:xfrm>
            <a:off x="337387" y="1343010"/>
            <a:ext cx="49131650" cy="2971710"/>
          </a:xfrm>
          <a:prstGeom prst="rect">
            <a:avLst/>
          </a:prstGeom>
          <a:noFill/>
          <a:ln w="9525">
            <a:noFill/>
            <a:miter lim="800000"/>
            <a:headEnd/>
            <a:tailEnd/>
          </a:ln>
          <a:effectLst/>
        </p:spPr>
        <p:txBody>
          <a:bodyPr lIns="480709" tIns="240355" rIns="480709" bIns="240355" anchor="ctr">
            <a:prstTxWarp prst="textNoShape">
              <a:avLst/>
            </a:prstTxWarp>
          </a:bodyPr>
          <a:lstStyle/>
          <a:p>
            <a:pPr marL="0" marR="0" algn="ctr">
              <a:lnSpc>
                <a:spcPct val="200000"/>
              </a:lnSpc>
              <a:spcBef>
                <a:spcPts val="0"/>
              </a:spcBef>
              <a:spcAft>
                <a:spcPts val="0"/>
              </a:spcAft>
            </a:pPr>
            <a:r>
              <a:rPr lang="en-US" sz="9600" b="1" dirty="0">
                <a:solidFill>
                  <a:schemeClr val="tx1">
                    <a:lumMod val="50000"/>
                  </a:schemeClr>
                </a:solidFill>
                <a:latin typeface="+mn-lt"/>
              </a:rPr>
              <a:t>How Animal DNA Can Pave the way to Human Murders</a:t>
            </a:r>
            <a:endParaRPr lang="en-US" sz="9600" dirty="0">
              <a:solidFill>
                <a:schemeClr val="tx1">
                  <a:lumMod val="50000"/>
                </a:schemeClr>
              </a:solidFill>
              <a:latin typeface="Times New Roman" panose="02020603050405020304" pitchFamily="18" charset="0"/>
              <a:ea typeface="Times New Roman" panose="02020603050405020304" pitchFamily="18" charset="0"/>
            </a:endParaRPr>
          </a:p>
          <a:p>
            <a:pPr algn="ctr">
              <a:spcBef>
                <a:spcPts val="0"/>
              </a:spcBef>
              <a:spcAft>
                <a:spcPts val="2400"/>
              </a:spcAft>
            </a:pPr>
            <a:r>
              <a:rPr lang="en-US" sz="6000" dirty="0" err="1">
                <a:solidFill>
                  <a:schemeClr val="tx1">
                    <a:lumMod val="50000"/>
                  </a:schemeClr>
                </a:solidFill>
                <a:latin typeface="+mn-lt"/>
              </a:rPr>
              <a:t>Quinise</a:t>
            </a:r>
            <a:r>
              <a:rPr lang="en-US" sz="6000" dirty="0">
                <a:solidFill>
                  <a:schemeClr val="tx1">
                    <a:lumMod val="50000"/>
                  </a:schemeClr>
                </a:solidFill>
                <a:latin typeface="+mn-lt"/>
              </a:rPr>
              <a:t> Booker &amp; </a:t>
            </a:r>
            <a:r>
              <a:rPr lang="en-US" sz="6000">
                <a:solidFill>
                  <a:schemeClr val="tx1">
                    <a:lumMod val="50000"/>
                  </a:schemeClr>
                </a:solidFill>
                <a:latin typeface="+mn-lt"/>
              </a:rPr>
              <a:t>Ashraf Mozayani, Ph.D</a:t>
            </a:r>
            <a:endParaRPr lang="en-US" sz="6000" dirty="0">
              <a:solidFill>
                <a:schemeClr val="tx1">
                  <a:lumMod val="50000"/>
                </a:schemeClr>
              </a:solidFill>
              <a:latin typeface="+mn-lt"/>
            </a:endParaRPr>
          </a:p>
          <a:p>
            <a:pPr algn="ctr">
              <a:spcBef>
                <a:spcPts val="0"/>
              </a:spcBef>
              <a:spcAft>
                <a:spcPts val="2400"/>
              </a:spcAft>
            </a:pPr>
            <a:r>
              <a:rPr lang="en-US" sz="4000" dirty="0">
                <a:solidFill>
                  <a:schemeClr val="accent6">
                    <a:lumMod val="20000"/>
                    <a:lumOff val="80000"/>
                  </a:schemeClr>
                </a:solidFill>
                <a:latin typeface="+mn-lt"/>
              </a:rPr>
              <a:t>Texas Southern University</a:t>
            </a:r>
          </a:p>
        </p:txBody>
      </p:sp>
      <p:cxnSp>
        <p:nvCxnSpPr>
          <p:cNvPr id="9" name="Straight Connector 8"/>
          <p:cNvCxnSpPr/>
          <p:nvPr/>
        </p:nvCxnSpPr>
        <p:spPr>
          <a:xfrm>
            <a:off x="1981200" y="2945324"/>
            <a:ext cx="47548800" cy="1588"/>
          </a:xfrm>
          <a:prstGeom prst="line">
            <a:avLst/>
          </a:prstGeom>
          <a:ln/>
        </p:spPr>
        <p:style>
          <a:lnRef idx="1">
            <a:schemeClr val="accent1"/>
          </a:lnRef>
          <a:fillRef idx="0">
            <a:schemeClr val="accent1"/>
          </a:fillRef>
          <a:effectRef idx="0">
            <a:schemeClr val="accent1"/>
          </a:effectRef>
          <a:fontRef idx="minor">
            <a:schemeClr val="tx1"/>
          </a:fontRef>
        </p:style>
      </p:cxnSp>
      <p:sp>
        <p:nvSpPr>
          <p:cNvPr id="10" name="Rectangle 1037"/>
          <p:cNvSpPr>
            <a:spLocks noChangeArrowheads="1"/>
          </p:cNvSpPr>
          <p:nvPr/>
        </p:nvSpPr>
        <p:spPr bwMode="auto">
          <a:xfrm>
            <a:off x="1828800" y="5075338"/>
            <a:ext cx="14630400" cy="914400"/>
          </a:xfrm>
          <a:prstGeom prst="rect">
            <a:avLst/>
          </a:prstGeom>
          <a:ln>
            <a:headEnd/>
            <a:tailEnd/>
          </a:ln>
        </p:spPr>
        <p:style>
          <a:lnRef idx="0">
            <a:schemeClr val="dk1"/>
          </a:lnRef>
          <a:fillRef idx="3">
            <a:schemeClr val="dk1"/>
          </a:fillRef>
          <a:effectRef idx="3">
            <a:schemeClr val="dk1"/>
          </a:effectRef>
          <a:fontRef idx="minor">
            <a:schemeClr val="lt1"/>
          </a:fontRef>
        </p:style>
        <p:txBody>
          <a:bodyPr lIns="480709" tIns="240355" rIns="480709" bIns="240355" anchor="ctr">
            <a:prstTxWarp prst="textNoShape">
              <a:avLst/>
            </a:prstTxWarp>
          </a:bodyPr>
          <a:lstStyle/>
          <a:p>
            <a:pPr algn="ctr" rtl="0" fontAlgn="base">
              <a:spcBef>
                <a:spcPct val="0"/>
              </a:spcBef>
              <a:spcAft>
                <a:spcPct val="0"/>
              </a:spcAft>
            </a:pPr>
            <a:r>
              <a:rPr lang="en-US" sz="4000" b="1" kern="1200" dirty="0">
                <a:solidFill>
                  <a:schemeClr val="accent6">
                    <a:lumMod val="40000"/>
                    <a:lumOff val="60000"/>
                  </a:schemeClr>
                </a:solidFill>
                <a:ea typeface="+mn-ea"/>
                <a:cs typeface="Arial" pitchFamily="34" charset="0"/>
              </a:rPr>
              <a:t>ABSTRACT</a:t>
            </a:r>
          </a:p>
        </p:txBody>
      </p:sp>
      <p:sp>
        <p:nvSpPr>
          <p:cNvPr id="11" name="TextBox 10"/>
          <p:cNvSpPr txBox="1"/>
          <p:nvPr/>
        </p:nvSpPr>
        <p:spPr bwMode="auto">
          <a:xfrm>
            <a:off x="1828800" y="6019800"/>
            <a:ext cx="14630400" cy="10125849"/>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algn="just">
              <a:spcBef>
                <a:spcPts val="0"/>
              </a:spcBef>
              <a:spcAft>
                <a:spcPts val="0"/>
              </a:spcAft>
            </a:pPr>
            <a:r>
              <a:rPr lang="en-US" altLang="zh-CN" sz="3600" dirty="0">
                <a:solidFill>
                  <a:schemeClr val="accent5"/>
                </a:solidFill>
                <a:latin typeface="+mn-lt"/>
                <a:cs typeface="Palatino Linotype" pitchFamily="18" charset="0"/>
              </a:rPr>
              <a:t>Animal Deoxyribonucleic Acid (DNA) testing being used to solve human murder cases once was seen as an unconventional way of obtaining justice. Over the years, animal DNA testing has become customary in forensic science throughout the world. The 2000 murder of Leanne Tiernan, which used the dog hair fibers found on her body to collect DNA, was the United Kingdom’s (UK) first case using this technique. The process in which the animal DNA was collected was compared in three ways using Veterinary Genetic Laboratory(VGL), National Center for Biotechnology Information and The Public Library of Science. According to American Pet Products Association(APPA) over 68% of Americans own a </a:t>
            </a:r>
            <a:r>
              <a:rPr lang="en-US" sz="3600" dirty="0">
                <a:latin typeface="+mn-lt"/>
                <a:ea typeface="Calibri" panose="020F0502020204030204" pitchFamily="34" charset="0"/>
                <a:cs typeface="Times New Roman" panose="02020603050405020304" pitchFamily="18" charset="0"/>
              </a:rPr>
              <a:t>pet, increasing the</a:t>
            </a:r>
            <a:r>
              <a:rPr lang="en-US" altLang="zh-CN" sz="3600" dirty="0">
                <a:solidFill>
                  <a:schemeClr val="accent5"/>
                </a:solidFill>
                <a:latin typeface="+mn-lt"/>
                <a:cs typeface="Palatino Linotype" pitchFamily="18" charset="0"/>
              </a:rPr>
              <a:t> likelihood of someone being murdered and owning a pet or the murderer owing a pet. Animal hair, containing DNA, is continuously shedding and being left on a person, around the house and even in vehicles. One of the greatest problems with animal DNA is that certain animals’ hairs may not always contain DNA. The testing of animal DNA is more important today than fifty years ago and have become a prominent part of forensic science. Further animal DNA testing research and training can help with the inconsistencies of the </a:t>
            </a:r>
            <a:r>
              <a:rPr lang="en-US" altLang="zh-CN" sz="4000" dirty="0">
                <a:solidFill>
                  <a:schemeClr val="accent5"/>
                </a:solidFill>
                <a:latin typeface="+mn-lt"/>
                <a:cs typeface="Palatino Linotype" pitchFamily="18" charset="0"/>
              </a:rPr>
              <a:t>collection of animal DNA.</a:t>
            </a:r>
          </a:p>
        </p:txBody>
      </p:sp>
      <p:sp>
        <p:nvSpPr>
          <p:cNvPr id="16" name="Rectangle 1037"/>
          <p:cNvSpPr>
            <a:spLocks noChangeArrowheads="1"/>
          </p:cNvSpPr>
          <p:nvPr/>
        </p:nvSpPr>
        <p:spPr bwMode="auto">
          <a:xfrm>
            <a:off x="17978801" y="7029072"/>
            <a:ext cx="14630400" cy="914400"/>
          </a:xfrm>
          <a:prstGeom prst="rect">
            <a:avLst/>
          </a:prstGeom>
          <a:ln>
            <a:headEnd/>
            <a:tailEnd/>
          </a:ln>
        </p:spPr>
        <p:style>
          <a:lnRef idx="0">
            <a:schemeClr val="dk1"/>
          </a:lnRef>
          <a:fillRef idx="3">
            <a:schemeClr val="dk1"/>
          </a:fillRef>
          <a:effectRef idx="3">
            <a:schemeClr val="dk1"/>
          </a:effectRef>
          <a:fontRef idx="minor">
            <a:schemeClr val="lt1"/>
          </a:fontRef>
        </p:style>
        <p:txBody>
          <a:bodyPr lIns="480709" tIns="240355" rIns="480709" bIns="240355" anchor="ctr">
            <a:prstTxWarp prst="textNoShape">
              <a:avLst/>
            </a:prstTxWarp>
          </a:bodyPr>
          <a:lstStyle/>
          <a:p>
            <a:pPr algn="ctr"/>
            <a:r>
              <a:rPr lang="en-US" sz="3600" b="1" dirty="0">
                <a:solidFill>
                  <a:schemeClr val="accent6">
                    <a:lumMod val="40000"/>
                    <a:lumOff val="60000"/>
                  </a:schemeClr>
                </a:solidFill>
                <a:cs typeface="Arial" pitchFamily="34" charset="0"/>
              </a:rPr>
              <a:t>METHODS</a:t>
            </a:r>
          </a:p>
        </p:txBody>
      </p:sp>
      <p:sp>
        <p:nvSpPr>
          <p:cNvPr id="18" name="Rectangle 1037"/>
          <p:cNvSpPr>
            <a:spLocks noChangeArrowheads="1"/>
          </p:cNvSpPr>
          <p:nvPr/>
        </p:nvSpPr>
        <p:spPr bwMode="auto">
          <a:xfrm>
            <a:off x="1981200" y="16722473"/>
            <a:ext cx="14630400" cy="914400"/>
          </a:xfrm>
          <a:prstGeom prst="rect">
            <a:avLst/>
          </a:prstGeom>
          <a:ln>
            <a:headEnd/>
            <a:tailEnd/>
          </a:ln>
        </p:spPr>
        <p:style>
          <a:lnRef idx="0">
            <a:schemeClr val="dk1"/>
          </a:lnRef>
          <a:fillRef idx="3">
            <a:schemeClr val="dk1"/>
          </a:fillRef>
          <a:effectRef idx="3">
            <a:schemeClr val="dk1"/>
          </a:effectRef>
          <a:fontRef idx="minor">
            <a:schemeClr val="lt1"/>
          </a:fontRef>
        </p:style>
        <p:txBody>
          <a:bodyPr lIns="480709" tIns="240355" rIns="480709" bIns="240355" anchor="ctr">
            <a:prstTxWarp prst="textNoShape">
              <a:avLst/>
            </a:prstTxWarp>
          </a:bodyPr>
          <a:lstStyle/>
          <a:p>
            <a:pPr algn="ctr"/>
            <a:r>
              <a:rPr lang="en-US" sz="3600" b="1" dirty="0">
                <a:solidFill>
                  <a:schemeClr val="accent6">
                    <a:lumMod val="40000"/>
                    <a:lumOff val="60000"/>
                  </a:schemeClr>
                </a:solidFill>
                <a:cs typeface="Arial" pitchFamily="34" charset="0"/>
              </a:rPr>
              <a:t>INTRODUCTION</a:t>
            </a:r>
          </a:p>
        </p:txBody>
      </p:sp>
      <p:sp>
        <p:nvSpPr>
          <p:cNvPr id="19" name="Rectangle 1037"/>
          <p:cNvSpPr>
            <a:spLocks noChangeArrowheads="1"/>
          </p:cNvSpPr>
          <p:nvPr/>
        </p:nvSpPr>
        <p:spPr bwMode="auto">
          <a:xfrm>
            <a:off x="34747200" y="5075338"/>
            <a:ext cx="14630400" cy="914400"/>
          </a:xfrm>
          <a:prstGeom prst="rect">
            <a:avLst/>
          </a:prstGeom>
          <a:ln>
            <a:headEnd/>
            <a:tailEnd/>
          </a:ln>
        </p:spPr>
        <p:style>
          <a:lnRef idx="0">
            <a:schemeClr val="dk1"/>
          </a:lnRef>
          <a:fillRef idx="3">
            <a:schemeClr val="dk1"/>
          </a:fillRef>
          <a:effectRef idx="3">
            <a:schemeClr val="dk1"/>
          </a:effectRef>
          <a:fontRef idx="minor">
            <a:schemeClr val="lt1"/>
          </a:fontRef>
        </p:style>
        <p:txBody>
          <a:bodyPr lIns="480709" tIns="240355" rIns="480709" bIns="240355" anchor="ctr">
            <a:prstTxWarp prst="textNoShape">
              <a:avLst/>
            </a:prstTxWarp>
          </a:bodyPr>
          <a:lstStyle/>
          <a:p>
            <a:pPr algn="ctr" rtl="0" fontAlgn="base">
              <a:spcBef>
                <a:spcPct val="0"/>
              </a:spcBef>
              <a:spcAft>
                <a:spcPct val="0"/>
              </a:spcAft>
            </a:pPr>
            <a:r>
              <a:rPr lang="en-US" sz="3600" b="1" kern="1200" dirty="0">
                <a:solidFill>
                  <a:schemeClr val="accent6">
                    <a:lumMod val="40000"/>
                    <a:lumOff val="60000"/>
                  </a:schemeClr>
                </a:solidFill>
                <a:ea typeface="+mn-ea"/>
                <a:cs typeface="Arial" pitchFamily="34" charset="0"/>
              </a:rPr>
              <a:t>DISCUSSION</a:t>
            </a:r>
          </a:p>
        </p:txBody>
      </p:sp>
      <p:sp>
        <p:nvSpPr>
          <p:cNvPr id="21" name="TextBox 20"/>
          <p:cNvSpPr txBox="1"/>
          <p:nvPr/>
        </p:nvSpPr>
        <p:spPr bwMode="auto">
          <a:xfrm>
            <a:off x="34747200" y="6126358"/>
            <a:ext cx="14554203" cy="10915809"/>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marL="457200" indent="-457200" algn="just">
              <a:lnSpc>
                <a:spcPts val="3800"/>
              </a:lnSpc>
              <a:spcAft>
                <a:spcPts val="1200"/>
              </a:spcAft>
              <a:buFont typeface="Arial" panose="020B0604020202020204" pitchFamily="34" charset="0"/>
              <a:buChar char="•"/>
              <a:tabLst>
                <a:tab pos="466725" algn="l"/>
                <a:tab pos="4292600" algn="l"/>
                <a:tab pos="4787900" algn="l"/>
                <a:tab pos="5029200" algn="l"/>
              </a:tabLst>
            </a:pPr>
            <a:r>
              <a:rPr lang="en-US" altLang="zh-CN" sz="3600" dirty="0">
                <a:solidFill>
                  <a:schemeClr val="accent5"/>
                </a:solidFill>
                <a:latin typeface="+mn-lt"/>
                <a:cs typeface="Palatino Linotype" pitchFamily="18" charset="0"/>
              </a:rPr>
              <a:t>Veterinary Genetics Laboratory at University of California is the only lab in the U.S. accredited by American Society of Crime Lab Directors. (VGL)</a:t>
            </a:r>
          </a:p>
          <a:p>
            <a:pPr marL="466725" indent="-466725" algn="just">
              <a:lnSpc>
                <a:spcPts val="3800"/>
              </a:lnSpc>
              <a:spcAft>
                <a:spcPts val="1200"/>
              </a:spcAft>
              <a:buFont typeface="Arial" pitchFamily="34" charset="0"/>
              <a:buChar char="•"/>
              <a:tabLst>
                <a:tab pos="466725" algn="l"/>
                <a:tab pos="4292600" algn="l"/>
                <a:tab pos="4787900" algn="l"/>
                <a:tab pos="5029200" algn="l"/>
              </a:tabLst>
            </a:pPr>
            <a:r>
              <a:rPr lang="en-US" altLang="zh-CN" sz="3600" dirty="0">
                <a:solidFill>
                  <a:schemeClr val="accent5"/>
                </a:solidFill>
                <a:latin typeface="+mn-lt"/>
                <a:cs typeface="Palatino Linotype" pitchFamily="18" charset="0"/>
              </a:rPr>
              <a:t>Animal DNA samples can be obtained from hair, saliva, urine, feces and blood (and compared to teeth of a deceased animal). (VGL)</a:t>
            </a:r>
          </a:p>
          <a:p>
            <a:pPr marL="466725" indent="-466725" algn="just">
              <a:lnSpc>
                <a:spcPts val="3800"/>
              </a:lnSpc>
              <a:spcAft>
                <a:spcPts val="1200"/>
              </a:spcAft>
              <a:buFont typeface="Arial" pitchFamily="34" charset="0"/>
              <a:buChar char="•"/>
              <a:tabLst>
                <a:tab pos="466725" algn="l"/>
                <a:tab pos="4292600" algn="l"/>
                <a:tab pos="4787900" algn="l"/>
                <a:tab pos="5029200" algn="l"/>
              </a:tabLst>
            </a:pPr>
            <a:r>
              <a:rPr lang="en-US" altLang="zh-CN" sz="3600" dirty="0">
                <a:solidFill>
                  <a:schemeClr val="accent5"/>
                </a:solidFill>
                <a:latin typeface="+mn-lt"/>
                <a:cs typeface="Palatino Linotype" pitchFamily="18" charset="0"/>
              </a:rPr>
              <a:t>Animal DNA testing cost an average of $2000  and takes two-four weeks to process. (VGL)</a:t>
            </a:r>
          </a:p>
          <a:p>
            <a:pPr marL="457200" indent="-457200" algn="just">
              <a:lnSpc>
                <a:spcPts val="3800"/>
              </a:lnSpc>
              <a:spcAft>
                <a:spcPts val="1200"/>
              </a:spcAft>
              <a:buFont typeface="Arial" panose="020B0604020202020204" pitchFamily="34" charset="0"/>
              <a:buChar char="•"/>
              <a:tabLst>
                <a:tab pos="466725" algn="l"/>
                <a:tab pos="4292600" algn="l"/>
                <a:tab pos="4787900" algn="l"/>
                <a:tab pos="5029200" algn="l"/>
              </a:tabLst>
            </a:pPr>
            <a:r>
              <a:rPr lang="en-US" altLang="zh-CN" sz="3600" dirty="0">
                <a:solidFill>
                  <a:schemeClr val="accent5"/>
                </a:solidFill>
                <a:latin typeface="+mn-lt"/>
                <a:cs typeface="Palatino Linotype" pitchFamily="18" charset="0"/>
              </a:rPr>
              <a:t>1 out of 4 cats shed hair that contain nuclear DNA(due to them licking themselves and leaving saliva). (VGL)</a:t>
            </a:r>
          </a:p>
          <a:p>
            <a:pPr marL="466725" indent="-466725" algn="just">
              <a:lnSpc>
                <a:spcPts val="3800"/>
              </a:lnSpc>
              <a:spcAft>
                <a:spcPts val="1200"/>
              </a:spcAft>
              <a:buFont typeface="Arial" pitchFamily="34" charset="0"/>
              <a:buChar char="•"/>
              <a:tabLst>
                <a:tab pos="466725" algn="l"/>
                <a:tab pos="4292600" algn="l"/>
                <a:tab pos="4787900" algn="l"/>
                <a:tab pos="5029200" algn="l"/>
              </a:tabLst>
            </a:pPr>
            <a:r>
              <a:rPr lang="en-US" altLang="zh-CN" sz="3600" dirty="0">
                <a:solidFill>
                  <a:schemeClr val="accent5"/>
                </a:solidFill>
                <a:latin typeface="+mn-lt"/>
                <a:cs typeface="Palatino Linotype" pitchFamily="18" charset="0"/>
              </a:rPr>
              <a:t>1 out of 15 dogs shed hair that contains nuclear DNA. (VGL)</a:t>
            </a:r>
          </a:p>
          <a:p>
            <a:pPr marL="466725" indent="-466725" algn="just">
              <a:lnSpc>
                <a:spcPts val="3800"/>
              </a:lnSpc>
              <a:spcAft>
                <a:spcPts val="1200"/>
              </a:spcAft>
              <a:buFont typeface="Arial" pitchFamily="34" charset="0"/>
              <a:buChar char="•"/>
              <a:tabLst>
                <a:tab pos="466725" algn="l"/>
                <a:tab pos="4292600" algn="l"/>
                <a:tab pos="4787900" algn="l"/>
                <a:tab pos="5029200" algn="l"/>
              </a:tabLst>
            </a:pPr>
            <a:r>
              <a:rPr lang="en-US" altLang="zh-CN" sz="3600" dirty="0">
                <a:solidFill>
                  <a:schemeClr val="accent5"/>
                </a:solidFill>
                <a:latin typeface="+mn-lt"/>
                <a:cs typeface="Palatino Linotype" pitchFamily="18" charset="0"/>
              </a:rPr>
              <a:t>Mitochondrial DNA testing is done when nuclear DNA is not found to produce a profile. (Scharnhorst)</a:t>
            </a:r>
          </a:p>
          <a:p>
            <a:pPr marL="466725" indent="-466725" algn="just">
              <a:lnSpc>
                <a:spcPts val="3800"/>
              </a:lnSpc>
              <a:spcAft>
                <a:spcPts val="1200"/>
              </a:spcAft>
              <a:buFont typeface="Arial" pitchFamily="34" charset="0"/>
              <a:buChar char="•"/>
              <a:tabLst>
                <a:tab pos="466725" algn="l"/>
                <a:tab pos="4292600" algn="l"/>
                <a:tab pos="4787900" algn="l"/>
                <a:tab pos="5029200" algn="l"/>
              </a:tabLst>
            </a:pPr>
            <a:r>
              <a:rPr lang="en-US" altLang="zh-CN" sz="3600" dirty="0">
                <a:solidFill>
                  <a:schemeClr val="accent5"/>
                </a:solidFill>
                <a:latin typeface="+mn-lt"/>
                <a:cs typeface="Palatino Linotype" pitchFamily="18" charset="0"/>
              </a:rPr>
              <a:t>Animal DNA undergoes a probability test to determine if the DNA  matches other animals in the area.  (Croke)</a:t>
            </a:r>
          </a:p>
          <a:p>
            <a:pPr marL="466725" indent="-466725" algn="just">
              <a:lnSpc>
                <a:spcPts val="3800"/>
              </a:lnSpc>
              <a:spcAft>
                <a:spcPts val="1200"/>
              </a:spcAft>
              <a:buFont typeface="Arial" pitchFamily="34" charset="0"/>
              <a:buChar char="•"/>
              <a:tabLst>
                <a:tab pos="466725" algn="l"/>
                <a:tab pos="4292600" algn="l"/>
                <a:tab pos="4787900" algn="l"/>
                <a:tab pos="5029200" algn="l"/>
              </a:tabLst>
            </a:pPr>
            <a:r>
              <a:rPr lang="en-US" altLang="zh-CN" sz="3600" dirty="0">
                <a:solidFill>
                  <a:schemeClr val="accent5"/>
                </a:solidFill>
                <a:latin typeface="+mn-lt"/>
                <a:cs typeface="Palatino Linotype" pitchFamily="18" charset="0"/>
              </a:rPr>
              <a:t>According to the </a:t>
            </a:r>
            <a:r>
              <a:rPr lang="en-US" sz="3600" dirty="0">
                <a:latin typeface="+mn-lt"/>
                <a:ea typeface="Calibri" panose="020F0502020204030204" pitchFamily="34" charset="0"/>
                <a:cs typeface="Times New Roman" panose="02020603050405020304" pitchFamily="18" charset="0"/>
              </a:rPr>
              <a:t>APPA</a:t>
            </a:r>
            <a:r>
              <a:rPr lang="en-US" sz="3600" baseline="30000" dirty="0">
                <a:latin typeface="+mn-lt"/>
                <a:ea typeface="Calibri" panose="020F0502020204030204" pitchFamily="34" charset="0"/>
                <a:cs typeface="Times New Roman" panose="02020603050405020304" pitchFamily="18" charset="0"/>
              </a:rPr>
              <a:t> </a:t>
            </a:r>
            <a:r>
              <a:rPr lang="en-US" altLang="zh-CN" sz="3600" dirty="0">
                <a:solidFill>
                  <a:schemeClr val="accent5"/>
                </a:solidFill>
                <a:latin typeface="+mn-lt"/>
                <a:cs typeface="Palatino Linotype" pitchFamily="18" charset="0"/>
              </a:rPr>
              <a:t>,79% of Americans own a cat or dog(2015-2016).</a:t>
            </a:r>
          </a:p>
          <a:p>
            <a:pPr marL="571500" marR="0" indent="-571500" algn="just">
              <a:spcBef>
                <a:spcPts val="0"/>
              </a:spcBef>
              <a:spcAft>
                <a:spcPts val="0"/>
              </a:spcAft>
              <a:buFont typeface="Arial" panose="020B0604020202020204" pitchFamily="34" charset="0"/>
              <a:buChar char="•"/>
            </a:pPr>
            <a:r>
              <a:rPr lang="en-US" altLang="zh-CN" sz="3600" dirty="0">
                <a:solidFill>
                  <a:schemeClr val="accent5"/>
                </a:solidFill>
                <a:latin typeface="+mn-lt"/>
                <a:cs typeface="Palatino Linotype" pitchFamily="18" charset="0"/>
              </a:rPr>
              <a:t>According to Vicke </a:t>
            </a:r>
            <a:r>
              <a:rPr lang="en-US" sz="3600" dirty="0">
                <a:latin typeface="+mn-lt"/>
                <a:ea typeface="Times New Roman" panose="02020603050405020304" pitchFamily="18" charset="0"/>
              </a:rPr>
              <a:t>Croke</a:t>
            </a:r>
            <a:r>
              <a:rPr lang="en-US" sz="3600" baseline="30000" dirty="0">
                <a:latin typeface="+mn-lt"/>
                <a:ea typeface="Times New Roman" panose="02020603050405020304" pitchFamily="18" charset="0"/>
              </a:rPr>
              <a:t> </a:t>
            </a:r>
            <a:r>
              <a:rPr lang="en-US" altLang="zh-CN" sz="3600" dirty="0">
                <a:solidFill>
                  <a:schemeClr val="accent5"/>
                </a:solidFill>
                <a:latin typeface="+mn-lt"/>
                <a:cs typeface="Palatino Linotype" pitchFamily="18" charset="0"/>
              </a:rPr>
              <a:t>, some people do not deem animal DNA to be credible, accurate or sufficient to be used as primary evidence in court.</a:t>
            </a:r>
          </a:p>
          <a:p>
            <a:pPr marL="571500" marR="0" indent="-571500" algn="just">
              <a:spcBef>
                <a:spcPts val="0"/>
              </a:spcBef>
              <a:spcAft>
                <a:spcPts val="0"/>
              </a:spcAft>
              <a:buFont typeface="Arial" panose="020B0604020202020204" pitchFamily="34" charset="0"/>
              <a:buChar char="•"/>
            </a:pPr>
            <a:r>
              <a:rPr lang="en-US" altLang="zh-CN" sz="3600" dirty="0">
                <a:solidFill>
                  <a:schemeClr val="accent5"/>
                </a:solidFill>
                <a:latin typeface="+mn-lt"/>
                <a:cs typeface="Palatino Linotype" pitchFamily="18" charset="0"/>
              </a:rPr>
              <a:t>This research has proven the impact animal DNA(specifically cats and dogs) have solving not only open murder cases but cold cases, animal cruelty, robbery and rapes. (VGL)</a:t>
            </a:r>
          </a:p>
        </p:txBody>
      </p:sp>
      <p:sp>
        <p:nvSpPr>
          <p:cNvPr id="23" name="TextBox 22"/>
          <p:cNvSpPr txBox="1"/>
          <p:nvPr/>
        </p:nvSpPr>
        <p:spPr bwMode="auto">
          <a:xfrm>
            <a:off x="34798224" y="19692795"/>
            <a:ext cx="14650944" cy="4965462"/>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algn="just">
              <a:lnSpc>
                <a:spcPts val="3800"/>
              </a:lnSpc>
              <a:spcAft>
                <a:spcPts val="1200"/>
              </a:spcAft>
              <a:tabLst>
                <a:tab pos="4292600" algn="l"/>
                <a:tab pos="4787900" algn="l"/>
                <a:tab pos="5029200" algn="l"/>
              </a:tabLst>
            </a:pPr>
            <a:r>
              <a:rPr lang="en-US" altLang="zh-CN" sz="3200" dirty="0">
                <a:solidFill>
                  <a:schemeClr val="accent5"/>
                </a:solidFill>
                <a:latin typeface="+mn-lt"/>
                <a:cs typeface="Palatino Linotype" pitchFamily="18" charset="0"/>
              </a:rPr>
              <a:t>Since the ground breaking 1996 that used cat DNA to convict Douglas Beamish of murder, using animal DNA to convict a criminal has grown. The forensics aspect of animal DNA in correlation to murder cases has evolved and continues to revolutionize as modern technology move forward. The U.S. has set forth the foundation and paved the way to linking animal DNA, whether that be hair, urine, feces, saliva and/or blood, left behind at crime scenes. With specific focus on cats and dogs(most common pets) and how they leave behind hair containing DNA continuously. Director Beth Wictum stated that her lab, VGL, handles almost 100 cases per year. With only one U.S. accredited lab(VGL) more resources should be used towards the ongoing growth of animal DNA research in correlation to murders.</a:t>
            </a:r>
          </a:p>
        </p:txBody>
      </p:sp>
      <p:sp>
        <p:nvSpPr>
          <p:cNvPr id="25" name="Rectangle 1037"/>
          <p:cNvSpPr>
            <a:spLocks noChangeArrowheads="1"/>
          </p:cNvSpPr>
          <p:nvPr/>
        </p:nvSpPr>
        <p:spPr bwMode="auto">
          <a:xfrm>
            <a:off x="34671003" y="18475077"/>
            <a:ext cx="14630400" cy="914400"/>
          </a:xfrm>
          <a:prstGeom prst="rect">
            <a:avLst/>
          </a:prstGeom>
          <a:ln>
            <a:headEnd/>
            <a:tailEnd/>
          </a:ln>
        </p:spPr>
        <p:style>
          <a:lnRef idx="0">
            <a:schemeClr val="dk1"/>
          </a:lnRef>
          <a:fillRef idx="3">
            <a:schemeClr val="dk1"/>
          </a:fillRef>
          <a:effectRef idx="3">
            <a:schemeClr val="dk1"/>
          </a:effectRef>
          <a:fontRef idx="minor">
            <a:schemeClr val="lt1"/>
          </a:fontRef>
        </p:style>
        <p:txBody>
          <a:bodyPr lIns="480709" tIns="240355" rIns="480709" bIns="240355" anchor="ctr">
            <a:prstTxWarp prst="textNoShape">
              <a:avLst/>
            </a:prstTxWarp>
          </a:bodyPr>
          <a:lstStyle/>
          <a:p>
            <a:pPr algn="ctr" rtl="0" fontAlgn="base">
              <a:spcBef>
                <a:spcPct val="0"/>
              </a:spcBef>
              <a:spcAft>
                <a:spcPct val="0"/>
              </a:spcAft>
            </a:pPr>
            <a:r>
              <a:rPr lang="en-US" sz="3600" b="1" kern="1200" dirty="0">
                <a:solidFill>
                  <a:schemeClr val="accent6">
                    <a:lumMod val="40000"/>
                    <a:lumOff val="60000"/>
                  </a:schemeClr>
                </a:solidFill>
                <a:ea typeface="+mn-ea"/>
                <a:cs typeface="Arial" pitchFamily="34" charset="0"/>
              </a:rPr>
              <a:t>CONCLUSION</a:t>
            </a:r>
          </a:p>
        </p:txBody>
      </p:sp>
      <p:sp>
        <p:nvSpPr>
          <p:cNvPr id="26" name="Rectangle 1037"/>
          <p:cNvSpPr>
            <a:spLocks noChangeArrowheads="1"/>
          </p:cNvSpPr>
          <p:nvPr/>
        </p:nvSpPr>
        <p:spPr bwMode="auto">
          <a:xfrm>
            <a:off x="34777680" y="25763825"/>
            <a:ext cx="14630400" cy="914400"/>
          </a:xfrm>
          <a:prstGeom prst="rect">
            <a:avLst/>
          </a:prstGeom>
          <a:ln>
            <a:headEnd/>
            <a:tailEnd/>
          </a:ln>
        </p:spPr>
        <p:style>
          <a:lnRef idx="0">
            <a:schemeClr val="dk1"/>
          </a:lnRef>
          <a:fillRef idx="3">
            <a:schemeClr val="dk1"/>
          </a:fillRef>
          <a:effectRef idx="3">
            <a:schemeClr val="dk1"/>
          </a:effectRef>
          <a:fontRef idx="minor">
            <a:schemeClr val="lt1"/>
          </a:fontRef>
        </p:style>
        <p:txBody>
          <a:bodyPr lIns="480709" tIns="240355" rIns="480709" bIns="240355" anchor="ctr">
            <a:prstTxWarp prst="textNoShape">
              <a:avLst/>
            </a:prstTxWarp>
          </a:bodyPr>
          <a:lstStyle/>
          <a:p>
            <a:pPr algn="ctr" rtl="0" fontAlgn="base">
              <a:spcBef>
                <a:spcPct val="0"/>
              </a:spcBef>
              <a:spcAft>
                <a:spcPct val="0"/>
              </a:spcAft>
            </a:pPr>
            <a:r>
              <a:rPr lang="en-US" sz="3600" b="1" kern="1200" dirty="0">
                <a:solidFill>
                  <a:schemeClr val="accent6">
                    <a:lumMod val="40000"/>
                    <a:lumOff val="60000"/>
                  </a:schemeClr>
                </a:solidFill>
                <a:ea typeface="+mn-ea"/>
                <a:cs typeface="Arial" pitchFamily="34" charset="0"/>
              </a:rPr>
              <a:t>REFERENCES</a:t>
            </a:r>
          </a:p>
        </p:txBody>
      </p:sp>
      <p:sp>
        <p:nvSpPr>
          <p:cNvPr id="27" name="TextBox 26"/>
          <p:cNvSpPr txBox="1"/>
          <p:nvPr/>
        </p:nvSpPr>
        <p:spPr bwMode="auto">
          <a:xfrm>
            <a:off x="34798224" y="26991048"/>
            <a:ext cx="14630400" cy="3539430"/>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r>
              <a:rPr lang="en-US" altLang="zh-CN" sz="3200" dirty="0">
                <a:solidFill>
                  <a:schemeClr val="accent5"/>
                </a:solidFill>
                <a:latin typeface="+mn-lt"/>
                <a:cs typeface="Palatino Linotype" pitchFamily="18" charset="0"/>
              </a:rPr>
              <a:t>1– American Pet Products Association, Pet Statistics, 2015-2017</a:t>
            </a:r>
          </a:p>
          <a:p>
            <a:r>
              <a:rPr lang="en-US" altLang="zh-CN" sz="3200" dirty="0">
                <a:solidFill>
                  <a:schemeClr val="accent5"/>
                </a:solidFill>
                <a:latin typeface="+mn-lt"/>
                <a:cs typeface="Palatino Linotype" pitchFamily="18" charset="0"/>
              </a:rPr>
              <a:t>2– Croke, Vicki, How Dog and Cat DNA Nabs Bad Guys, Boston University WBUR, 2015</a:t>
            </a:r>
          </a:p>
          <a:p>
            <a:r>
              <a:rPr lang="en-US" altLang="zh-CN" sz="3200" dirty="0">
                <a:solidFill>
                  <a:schemeClr val="accent5"/>
                </a:solidFill>
                <a:latin typeface="+mn-lt"/>
                <a:cs typeface="Palatino Linotype" pitchFamily="18" charset="0"/>
              </a:rPr>
              <a:t>3– Scharnhorst, Gunther K., A Review of Closed Canine Forensics DNA Reports, ProQuest Publications, 2010, 23-27</a:t>
            </a:r>
          </a:p>
          <a:p>
            <a:r>
              <a:rPr lang="en-US" altLang="zh-CN" sz="3200" dirty="0">
                <a:solidFill>
                  <a:schemeClr val="accent5"/>
                </a:solidFill>
                <a:latin typeface="+mn-lt"/>
                <a:cs typeface="Palatino Linotype" pitchFamily="18" charset="0"/>
              </a:rPr>
              <a:t>4- Taylor, John, Killer in the Woods, 2003</a:t>
            </a:r>
          </a:p>
          <a:p>
            <a:r>
              <a:rPr lang="en-US" altLang="zh-CN" sz="3200" dirty="0">
                <a:solidFill>
                  <a:schemeClr val="accent5"/>
                </a:solidFill>
                <a:latin typeface="+mn-lt"/>
                <a:cs typeface="Palatino Linotype" pitchFamily="18" charset="0"/>
              </a:rPr>
              <a:t>5- Veterinary Genetic Laboratory, Forensics, University of California, 2018</a:t>
            </a:r>
          </a:p>
          <a:p>
            <a:r>
              <a:rPr lang="en-US" altLang="zh-CN" sz="3200" dirty="0">
                <a:solidFill>
                  <a:schemeClr val="accent5"/>
                </a:solidFill>
                <a:latin typeface="+mn-lt"/>
                <a:cs typeface="Palatino Linotype" pitchFamily="18" charset="0"/>
              </a:rPr>
              <a:t>6- National Institute of Justice, What is CODIS?, 2010, 266</a:t>
            </a:r>
          </a:p>
        </p:txBody>
      </p:sp>
      <p:sp>
        <p:nvSpPr>
          <p:cNvPr id="30" name="Rectangle 1037"/>
          <p:cNvSpPr>
            <a:spLocks noChangeArrowheads="1"/>
          </p:cNvSpPr>
          <p:nvPr/>
        </p:nvSpPr>
        <p:spPr bwMode="auto">
          <a:xfrm>
            <a:off x="17994041" y="19851256"/>
            <a:ext cx="14630400" cy="914400"/>
          </a:xfrm>
          <a:prstGeom prst="rect">
            <a:avLst/>
          </a:prstGeom>
          <a:ln>
            <a:headEnd/>
            <a:tailEnd/>
          </a:ln>
        </p:spPr>
        <p:style>
          <a:lnRef idx="0">
            <a:schemeClr val="dk1"/>
          </a:lnRef>
          <a:fillRef idx="3">
            <a:schemeClr val="dk1"/>
          </a:fillRef>
          <a:effectRef idx="3">
            <a:schemeClr val="dk1"/>
          </a:effectRef>
          <a:fontRef idx="minor">
            <a:schemeClr val="lt1"/>
          </a:fontRef>
        </p:style>
        <p:txBody>
          <a:bodyPr lIns="480709" tIns="240355" rIns="480709" bIns="240355" anchor="ctr">
            <a:prstTxWarp prst="textNoShape">
              <a:avLst/>
            </a:prstTxWarp>
          </a:bodyPr>
          <a:lstStyle/>
          <a:p>
            <a:pPr algn="ctr" rtl="0" fontAlgn="base">
              <a:spcBef>
                <a:spcPct val="0"/>
              </a:spcBef>
              <a:spcAft>
                <a:spcPct val="0"/>
              </a:spcAft>
            </a:pPr>
            <a:r>
              <a:rPr lang="en-US" sz="3600" b="1" kern="1200" dirty="0">
                <a:solidFill>
                  <a:schemeClr val="accent6">
                    <a:lumMod val="40000"/>
                    <a:lumOff val="60000"/>
                  </a:schemeClr>
                </a:solidFill>
                <a:ea typeface="+mn-ea"/>
                <a:cs typeface="Arial" pitchFamily="34" charset="0"/>
              </a:rPr>
              <a:t>RESULTS</a:t>
            </a:r>
          </a:p>
        </p:txBody>
      </p:sp>
      <p:graphicFrame>
        <p:nvGraphicFramePr>
          <p:cNvPr id="32" name="Table 31"/>
          <p:cNvGraphicFramePr>
            <a:graphicFrameLocks noGrp="1"/>
          </p:cNvGraphicFramePr>
          <p:nvPr>
            <p:extLst>
              <p:ext uri="{D42A27DB-BD31-4B8C-83A1-F6EECF244321}">
                <p14:modId xmlns:p14="http://schemas.microsoft.com/office/powerpoint/2010/main" val="2101641362"/>
              </p:ext>
            </p:extLst>
          </p:nvPr>
        </p:nvGraphicFramePr>
        <p:xfrm>
          <a:off x="17994041" y="21864945"/>
          <a:ext cx="14683573" cy="8545856"/>
        </p:xfrm>
        <a:graphic>
          <a:graphicData uri="http://schemas.openxmlformats.org/drawingml/2006/table">
            <a:tbl>
              <a:tblPr bandRow="1">
                <a:tableStyleId>{08FB837D-C827-4EFA-A057-4D05807E0F7C}</a:tableStyleId>
              </a:tblPr>
              <a:tblGrid>
                <a:gridCol w="3848095">
                  <a:extLst>
                    <a:ext uri="{9D8B030D-6E8A-4147-A177-3AD203B41FA5}">
                      <a16:colId xmlns:a16="http://schemas.microsoft.com/office/drawing/2014/main" val="20000"/>
                    </a:ext>
                  </a:extLst>
                </a:gridCol>
                <a:gridCol w="2931882">
                  <a:extLst>
                    <a:ext uri="{9D8B030D-6E8A-4147-A177-3AD203B41FA5}">
                      <a16:colId xmlns:a16="http://schemas.microsoft.com/office/drawing/2014/main" val="20001"/>
                    </a:ext>
                  </a:extLst>
                </a:gridCol>
                <a:gridCol w="2076750">
                  <a:extLst>
                    <a:ext uri="{9D8B030D-6E8A-4147-A177-3AD203B41FA5}">
                      <a16:colId xmlns:a16="http://schemas.microsoft.com/office/drawing/2014/main" val="20002"/>
                    </a:ext>
                  </a:extLst>
                </a:gridCol>
                <a:gridCol w="2913423">
                  <a:extLst>
                    <a:ext uri="{9D8B030D-6E8A-4147-A177-3AD203B41FA5}">
                      <a16:colId xmlns:a16="http://schemas.microsoft.com/office/drawing/2014/main" val="20003"/>
                    </a:ext>
                  </a:extLst>
                </a:gridCol>
                <a:gridCol w="2913423">
                  <a:extLst>
                    <a:ext uri="{9D8B030D-6E8A-4147-A177-3AD203B41FA5}">
                      <a16:colId xmlns:a16="http://schemas.microsoft.com/office/drawing/2014/main" val="1385137734"/>
                    </a:ext>
                  </a:extLst>
                </a:gridCol>
              </a:tblGrid>
              <a:tr h="2303010">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Years</a:t>
                      </a:r>
                    </a:p>
                  </a:txBody>
                  <a:tcPr marL="68580" marR="68580" marT="0" marB="0"/>
                </a:tc>
                <a:tc>
                  <a:txBody>
                    <a:bodyPr/>
                    <a:lstStyle/>
                    <a:p>
                      <a:pPr marL="0" marR="0" algn="ctr">
                        <a:lnSpc>
                          <a:spcPct val="115000"/>
                        </a:lnSpc>
                        <a:spcBef>
                          <a:spcPts val="0"/>
                        </a:spcBef>
                        <a:spcAft>
                          <a:spcPts val="0"/>
                        </a:spcAft>
                      </a:pPr>
                      <a:r>
                        <a:rPr lang="en-US" sz="3200" dirty="0">
                          <a:latin typeface="+mn-lt"/>
                        </a:rPr>
                        <a:t># of Murders in the US</a:t>
                      </a:r>
                      <a:endParaRPr lang="en-US" sz="3200" dirty="0">
                        <a:solidFill>
                          <a:sysClr val="windowText" lastClr="000000"/>
                        </a:solidFill>
                        <a:latin typeface="+mn-lt"/>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3200" baseline="0" dirty="0">
                          <a:latin typeface="+mn-lt"/>
                        </a:rPr>
                        <a:t># of Household Pets </a:t>
                      </a:r>
                      <a:endParaRPr lang="en-US" sz="3200" dirty="0">
                        <a:solidFill>
                          <a:sysClr val="windowText" lastClr="000000"/>
                        </a:solidFill>
                        <a:latin typeface="+mn-lt"/>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3200" dirty="0">
                          <a:latin typeface="+mn-lt"/>
                        </a:rPr>
                        <a:t># of animal DNA cases reviewed yearly</a:t>
                      </a:r>
                      <a:endParaRPr lang="en-US" sz="3200" dirty="0">
                        <a:solidFill>
                          <a:sysClr val="windowText" lastClr="000000"/>
                        </a:solidFill>
                        <a:latin typeface="+mn-lt"/>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 of Dog DNA profiles in Codis</a:t>
                      </a:r>
                    </a:p>
                  </a:txBody>
                  <a:tcPr marL="68580" marR="68580" marT="0" marB="0"/>
                </a:tc>
                <a:extLst>
                  <a:ext uri="{0D108BD9-81ED-4DB2-BD59-A6C34878D82A}">
                    <a16:rowId xmlns:a16="http://schemas.microsoft.com/office/drawing/2014/main" val="10000"/>
                  </a:ext>
                </a:extLst>
              </a:tr>
              <a:tr h="1117114">
                <a:tc>
                  <a:txBody>
                    <a:bodyPr/>
                    <a:lstStyle/>
                    <a:p>
                      <a:pPr marL="0" marR="0">
                        <a:lnSpc>
                          <a:spcPct val="115000"/>
                        </a:lnSpc>
                        <a:spcBef>
                          <a:spcPts val="0"/>
                        </a:spcBef>
                        <a:spcAft>
                          <a:spcPts val="0"/>
                        </a:spcAft>
                      </a:pPr>
                      <a:r>
                        <a:rPr lang="en-US" sz="3200" dirty="0">
                          <a:latin typeface="+mn-lt"/>
                        </a:rPr>
                        <a:t>  2016</a:t>
                      </a:r>
                      <a:endParaRPr lang="en-US" sz="3200" dirty="0">
                        <a:solidFill>
                          <a:sysClr val="windowText" lastClr="000000"/>
                        </a:solidFill>
                        <a:latin typeface="+mn-lt"/>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17,250</a:t>
                      </a: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79% (84.6 million)</a:t>
                      </a: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100+</a:t>
                      </a: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&gt;400</a:t>
                      </a:r>
                    </a:p>
                  </a:txBody>
                  <a:tcPr marL="68580" marR="68580" marT="0" marB="0"/>
                </a:tc>
                <a:extLst>
                  <a:ext uri="{0D108BD9-81ED-4DB2-BD59-A6C34878D82A}">
                    <a16:rowId xmlns:a16="http://schemas.microsoft.com/office/drawing/2014/main" val="10001"/>
                  </a:ext>
                </a:extLst>
              </a:tr>
              <a:tr h="1281433">
                <a:tc>
                  <a:txBody>
                    <a:bodyPr/>
                    <a:lstStyle/>
                    <a:p>
                      <a:pPr marL="0" marR="0">
                        <a:lnSpc>
                          <a:spcPct val="115000"/>
                        </a:lnSpc>
                        <a:spcBef>
                          <a:spcPts val="0"/>
                        </a:spcBef>
                        <a:spcAft>
                          <a:spcPts val="0"/>
                        </a:spcAft>
                      </a:pPr>
                      <a:r>
                        <a:rPr lang="en-US" sz="3200" dirty="0">
                          <a:latin typeface="+mn-lt"/>
                        </a:rPr>
                        <a:t>  2015</a:t>
                      </a:r>
                      <a:endParaRPr lang="en-US" sz="3200" dirty="0">
                        <a:solidFill>
                          <a:sysClr val="windowText" lastClr="000000"/>
                        </a:solidFill>
                        <a:latin typeface="+mn-lt"/>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15,696</a:t>
                      </a: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68% (79.7 million)</a:t>
                      </a: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&lt;100</a:t>
                      </a: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&gt;400</a:t>
                      </a:r>
                    </a:p>
                  </a:txBody>
                  <a:tcPr marL="68580" marR="68580" marT="0" marB="0"/>
                </a:tc>
                <a:extLst>
                  <a:ext uri="{0D108BD9-81ED-4DB2-BD59-A6C34878D82A}">
                    <a16:rowId xmlns:a16="http://schemas.microsoft.com/office/drawing/2014/main" val="10002"/>
                  </a:ext>
                </a:extLst>
              </a:tr>
              <a:tr h="1281433">
                <a:tc>
                  <a:txBody>
                    <a:bodyPr/>
                    <a:lstStyle/>
                    <a:p>
                      <a:pPr marL="0" marR="0">
                        <a:lnSpc>
                          <a:spcPct val="115000"/>
                        </a:lnSpc>
                        <a:spcBef>
                          <a:spcPts val="0"/>
                        </a:spcBef>
                        <a:spcAft>
                          <a:spcPts val="0"/>
                        </a:spcAft>
                      </a:pPr>
                      <a:r>
                        <a:rPr lang="en-US" sz="3200" dirty="0">
                          <a:latin typeface="+mn-lt"/>
                        </a:rPr>
                        <a:t>  2009 (Canine Codis developed)</a:t>
                      </a:r>
                      <a:endParaRPr lang="en-US" sz="3200" dirty="0">
                        <a:solidFill>
                          <a:sysClr val="windowText" lastClr="000000"/>
                        </a:solidFill>
                        <a:latin typeface="+mn-lt"/>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15,399</a:t>
                      </a: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65% (74.5 million)</a:t>
                      </a: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&lt;100</a:t>
                      </a: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&lt;400</a:t>
                      </a:r>
                    </a:p>
                  </a:txBody>
                  <a:tcPr marL="68580" marR="68580" marT="0" marB="0"/>
                </a:tc>
                <a:extLst>
                  <a:ext uri="{0D108BD9-81ED-4DB2-BD59-A6C34878D82A}">
                    <a16:rowId xmlns:a16="http://schemas.microsoft.com/office/drawing/2014/main" val="10003"/>
                  </a:ext>
                </a:extLst>
              </a:tr>
              <a:tr h="1281433">
                <a:tc>
                  <a:txBody>
                    <a:bodyPr/>
                    <a:lstStyle/>
                    <a:p>
                      <a:pPr marL="228600" marR="0">
                        <a:lnSpc>
                          <a:spcPct val="115000"/>
                        </a:lnSpc>
                        <a:spcBef>
                          <a:spcPts val="0"/>
                        </a:spcBef>
                        <a:spcAft>
                          <a:spcPts val="0"/>
                        </a:spcAft>
                      </a:pPr>
                      <a:r>
                        <a:rPr lang="en-US" sz="3200" dirty="0">
                          <a:latin typeface="+mn-lt"/>
                        </a:rPr>
                        <a:t>1996 (1</a:t>
                      </a:r>
                      <a:r>
                        <a:rPr lang="en-US" sz="3200" baseline="30000" dirty="0">
                          <a:latin typeface="+mn-lt"/>
                        </a:rPr>
                        <a:t>st</a:t>
                      </a:r>
                      <a:r>
                        <a:rPr lang="en-US" sz="3200" dirty="0">
                          <a:latin typeface="+mn-lt"/>
                        </a:rPr>
                        <a:t> animal DNA cases in court)</a:t>
                      </a:r>
                      <a:endParaRPr lang="en-US" sz="3200" dirty="0">
                        <a:solidFill>
                          <a:sysClr val="windowText" lastClr="000000"/>
                        </a:solidFill>
                        <a:latin typeface="+mn-lt"/>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19,645</a:t>
                      </a: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63% (68.6 million)</a:t>
                      </a: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&lt;10</a:t>
                      </a: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0</a:t>
                      </a:r>
                    </a:p>
                  </a:txBody>
                  <a:tcPr marL="68580" marR="68580" marT="0" marB="0"/>
                </a:tc>
                <a:extLst>
                  <a:ext uri="{0D108BD9-81ED-4DB2-BD59-A6C34878D82A}">
                    <a16:rowId xmlns:a16="http://schemas.microsoft.com/office/drawing/2014/main" val="10004"/>
                  </a:ext>
                </a:extLst>
              </a:tr>
              <a:tr h="1281433">
                <a:tc>
                  <a:txBody>
                    <a:bodyPr/>
                    <a:lstStyle/>
                    <a:p>
                      <a:pPr marL="228600" marR="0">
                        <a:lnSpc>
                          <a:spcPct val="115000"/>
                        </a:lnSpc>
                        <a:spcBef>
                          <a:spcPts val="0"/>
                        </a:spcBef>
                        <a:spcAft>
                          <a:spcPts val="0"/>
                        </a:spcAft>
                      </a:pPr>
                      <a:r>
                        <a:rPr lang="en-US" sz="3200" dirty="0">
                          <a:latin typeface="+mn-lt"/>
                        </a:rPr>
                        <a:t>1988 (1</a:t>
                      </a:r>
                      <a:r>
                        <a:rPr lang="en-US" sz="3200" baseline="30000" dirty="0">
                          <a:latin typeface="+mn-lt"/>
                        </a:rPr>
                        <a:t>st</a:t>
                      </a:r>
                      <a:r>
                        <a:rPr lang="en-US" sz="3200" dirty="0">
                          <a:latin typeface="+mn-lt"/>
                        </a:rPr>
                        <a:t> year APPA survey)</a:t>
                      </a:r>
                      <a:endParaRPr lang="en-US" sz="3200" dirty="0">
                        <a:solidFill>
                          <a:sysClr val="windowText" lastClr="000000"/>
                        </a:solidFill>
                        <a:latin typeface="+mn-lt"/>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20,680</a:t>
                      </a: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12%</a:t>
                      </a: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0</a:t>
                      </a:r>
                    </a:p>
                  </a:txBody>
                  <a:tcPr marL="68580" marR="68580" marT="0" marB="0"/>
                </a:tc>
                <a:tc>
                  <a:txBody>
                    <a:bodyPr/>
                    <a:lstStyle/>
                    <a:p>
                      <a:pPr marL="0" marR="0" algn="ctr">
                        <a:lnSpc>
                          <a:spcPct val="115000"/>
                        </a:lnSpc>
                        <a:spcBef>
                          <a:spcPts val="0"/>
                        </a:spcBef>
                        <a:spcAft>
                          <a:spcPts val="0"/>
                        </a:spcAft>
                      </a:pPr>
                      <a:r>
                        <a:rPr lang="en-US" sz="3200" dirty="0">
                          <a:solidFill>
                            <a:sysClr val="windowText" lastClr="000000"/>
                          </a:solidFill>
                          <a:latin typeface="+mn-lt"/>
                          <a:ea typeface="Calibri"/>
                          <a:cs typeface="Times New Roman"/>
                        </a:rPr>
                        <a:t>0</a:t>
                      </a:r>
                    </a:p>
                  </a:txBody>
                  <a:tcPr marL="68580" marR="68580" marT="0" marB="0"/>
                </a:tc>
                <a:extLst>
                  <a:ext uri="{0D108BD9-81ED-4DB2-BD59-A6C34878D82A}">
                    <a16:rowId xmlns:a16="http://schemas.microsoft.com/office/drawing/2014/main" val="10005"/>
                  </a:ext>
                </a:extLst>
              </a:tr>
            </a:tbl>
          </a:graphicData>
        </a:graphic>
      </p:graphicFrame>
      <p:sp>
        <p:nvSpPr>
          <p:cNvPr id="37" name="TextBox 36"/>
          <p:cNvSpPr txBox="1"/>
          <p:nvPr/>
        </p:nvSpPr>
        <p:spPr bwMode="auto">
          <a:xfrm>
            <a:off x="17994041" y="21010491"/>
            <a:ext cx="14630400" cy="64633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en-US" sz="3600" b="1" kern="0" dirty="0">
                <a:solidFill>
                  <a:schemeClr val="bg1">
                    <a:lumMod val="20000"/>
                    <a:lumOff val="80000"/>
                  </a:schemeClr>
                </a:solidFill>
                <a:ea typeface="+mj-ea"/>
                <a:cs typeface="+mj-cs"/>
              </a:rPr>
              <a:t>Statistical Informative</a:t>
            </a:r>
            <a:r>
              <a:rPr lang="en-US" sz="3600" b="1" kern="0" noProof="0" dirty="0">
                <a:solidFill>
                  <a:schemeClr val="bg1">
                    <a:lumMod val="20000"/>
                    <a:lumOff val="80000"/>
                  </a:schemeClr>
                </a:solidFill>
                <a:ea typeface="+mj-ea"/>
                <a:cs typeface="+mj-cs"/>
              </a:rPr>
              <a:t> Table</a:t>
            </a:r>
            <a:endParaRPr kumimoji="0" lang="en-US" sz="3600" b="1" i="0" u="none" strike="noStrike" kern="0" cap="none" spc="0" normalizeH="0" baseline="0" noProof="0" dirty="0">
              <a:ln>
                <a:noFill/>
              </a:ln>
              <a:solidFill>
                <a:schemeClr val="bg1">
                  <a:lumMod val="20000"/>
                  <a:lumOff val="80000"/>
                </a:schemeClr>
              </a:solidFill>
              <a:effectLst/>
              <a:uLnTx/>
              <a:uFillTx/>
              <a:ea typeface="+mj-ea"/>
              <a:cs typeface="+mj-cs"/>
            </a:endParaRPr>
          </a:p>
        </p:txBody>
      </p:sp>
      <p:sp>
        <p:nvSpPr>
          <p:cNvPr id="38" name="TextBox 37"/>
          <p:cNvSpPr txBox="1"/>
          <p:nvPr/>
        </p:nvSpPr>
        <p:spPr>
          <a:xfrm>
            <a:off x="18288000" y="27402191"/>
            <a:ext cx="14630400" cy="523220"/>
          </a:xfrm>
          <a:prstGeom prst="rect">
            <a:avLst/>
          </a:prstGeom>
          <a:noFill/>
        </p:spPr>
        <p:txBody>
          <a:bodyPr wrap="square" rtlCol="0">
            <a:spAutoFit/>
          </a:bodyPr>
          <a:lstStyle/>
          <a:p>
            <a:endParaRPr lang="en-US" sz="2800" dirty="0">
              <a:latin typeface="+mn-lt"/>
            </a:endParaRPr>
          </a:p>
        </p:txBody>
      </p:sp>
      <p:sp>
        <p:nvSpPr>
          <p:cNvPr id="40" name="TextBox 39"/>
          <p:cNvSpPr txBox="1"/>
          <p:nvPr/>
        </p:nvSpPr>
        <p:spPr bwMode="auto">
          <a:xfrm>
            <a:off x="18084239" y="8464454"/>
            <a:ext cx="14503176" cy="10449014"/>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spAutoFit/>
          </a:bodyPr>
          <a:lstStyle/>
          <a:p>
            <a:pPr>
              <a:spcAft>
                <a:spcPts val="600"/>
              </a:spcAft>
            </a:pPr>
            <a:r>
              <a:rPr lang="en-US" altLang="zh-CN" sz="3600" dirty="0">
                <a:solidFill>
                  <a:schemeClr val="accent5"/>
                </a:solidFill>
                <a:latin typeface="+mn-lt"/>
                <a:cs typeface="Palatino Linotype" pitchFamily="18" charset="0"/>
              </a:rPr>
              <a:t>Viewing “Killer in the Woods” documentary about the 2000 UK’s murder case of Leanne Tiernan involving dog hairs being sent to a Texas University initiated the research.</a:t>
            </a:r>
          </a:p>
          <a:p>
            <a:pPr marL="571500" indent="-571500">
              <a:spcAft>
                <a:spcPts val="600"/>
              </a:spcAft>
              <a:buFont typeface="Arial" panose="020B0604020202020204" pitchFamily="34" charset="0"/>
              <a:buChar char="•"/>
            </a:pPr>
            <a:r>
              <a:rPr lang="en-US" altLang="zh-CN" sz="3600" dirty="0">
                <a:solidFill>
                  <a:schemeClr val="accent5"/>
                </a:solidFill>
                <a:latin typeface="+mn-lt"/>
                <a:cs typeface="Palatino Linotype" pitchFamily="18" charset="0"/>
              </a:rPr>
              <a:t> Reviewing Boston University’s break down of the steps in which animal DNA is collected at a crime scene, profiled, sent through a probability test and compared to hundreds of samples stored in Codis.</a:t>
            </a:r>
          </a:p>
          <a:p>
            <a:pPr marL="571500" indent="-571500">
              <a:spcAft>
                <a:spcPts val="600"/>
              </a:spcAft>
              <a:buFont typeface="Arial" panose="020B0604020202020204" pitchFamily="34" charset="0"/>
              <a:buChar char="•"/>
            </a:pPr>
            <a:r>
              <a:rPr lang="en-US" altLang="zh-CN" sz="3600" dirty="0">
                <a:solidFill>
                  <a:schemeClr val="accent5"/>
                </a:solidFill>
                <a:latin typeface="+mn-lt"/>
                <a:cs typeface="Palatino Linotype" pitchFamily="18" charset="0"/>
              </a:rPr>
              <a:t>To gain a better understanding of how animal DNA is scientifically compose, carefully reviewing VGL’s studies on the similarities of animal DNA and human DNA breakdown. </a:t>
            </a:r>
          </a:p>
          <a:p>
            <a:pPr>
              <a:spcAft>
                <a:spcPts val="600"/>
              </a:spcAft>
            </a:pPr>
            <a:r>
              <a:rPr lang="en-US" altLang="zh-CN" sz="3600" dirty="0">
                <a:solidFill>
                  <a:schemeClr val="accent5"/>
                </a:solidFill>
                <a:latin typeface="+mn-lt"/>
                <a:cs typeface="Palatino Linotype" pitchFamily="18" charset="0"/>
              </a:rPr>
              <a:t>Canine Combined DNA Index System (CODIS) collects and compare dog DNA samples using similar technology as the FBI do for criminal investigations.  CODIS is a DNA databases that electronically stores </a:t>
            </a:r>
            <a:br>
              <a:rPr lang="en-US" altLang="zh-CN" sz="3600" dirty="0">
                <a:solidFill>
                  <a:schemeClr val="accent5"/>
                </a:solidFill>
                <a:latin typeface="+mn-lt"/>
                <a:cs typeface="Palatino Linotype" pitchFamily="18" charset="0"/>
              </a:rPr>
            </a:br>
            <a:r>
              <a:rPr lang="en-US" altLang="zh-CN" sz="3600" dirty="0">
                <a:solidFill>
                  <a:schemeClr val="accent5"/>
                </a:solidFill>
                <a:latin typeface="+mn-lt"/>
                <a:cs typeface="Palatino Linotype" pitchFamily="18" charset="0"/>
              </a:rPr>
              <a:t>DNA profiles. (NIJ)</a:t>
            </a:r>
          </a:p>
          <a:p>
            <a:pPr marL="571500" indent="-571500">
              <a:spcAft>
                <a:spcPts val="600"/>
              </a:spcAft>
              <a:buFont typeface="Arial" panose="020B0604020202020204" pitchFamily="34" charset="0"/>
              <a:buChar char="•"/>
            </a:pPr>
            <a:r>
              <a:rPr lang="en-US" altLang="zh-CN" sz="3600" dirty="0">
                <a:solidFill>
                  <a:schemeClr val="accent5"/>
                </a:solidFill>
                <a:latin typeface="+mn-lt"/>
                <a:cs typeface="Palatino Linotype" pitchFamily="18" charset="0"/>
              </a:rPr>
              <a:t>Researching multiple cases involving animal DNA, recording whether the DNA was primary evidence and comparing whether the evidence led to convictions.</a:t>
            </a:r>
          </a:p>
          <a:p>
            <a:pPr marL="571500" indent="-571500">
              <a:spcAft>
                <a:spcPts val="600"/>
              </a:spcAft>
              <a:buFont typeface="Arial" panose="020B0604020202020204" pitchFamily="34" charset="0"/>
              <a:buChar char="•"/>
            </a:pPr>
            <a:r>
              <a:rPr lang="en-US" altLang="zh-CN" sz="3600" dirty="0">
                <a:solidFill>
                  <a:schemeClr val="accent5"/>
                </a:solidFill>
                <a:latin typeface="+mn-lt"/>
                <a:cs typeface="Palatino Linotype" pitchFamily="18" charset="0"/>
              </a:rPr>
              <a:t>Locally reaching out to animal shelters asking about potential situations of animal involvement murder cases.</a:t>
            </a:r>
          </a:p>
        </p:txBody>
      </p:sp>
      <p:sp>
        <p:nvSpPr>
          <p:cNvPr id="4" name="TextBox 3">
            <a:extLst>
              <a:ext uri="{FF2B5EF4-FFF2-40B4-BE49-F238E27FC236}">
                <a16:creationId xmlns:a16="http://schemas.microsoft.com/office/drawing/2014/main" id="{1A1D5C18-B3F8-44A4-BDAC-6D71DDF4E867}"/>
              </a:ext>
            </a:extLst>
          </p:cNvPr>
          <p:cNvSpPr txBox="1"/>
          <p:nvPr/>
        </p:nvSpPr>
        <p:spPr>
          <a:xfrm>
            <a:off x="1892412" y="17813976"/>
            <a:ext cx="14503176" cy="6740307"/>
          </a:xfrm>
          <a:prstGeom prst="rect">
            <a:avLst/>
          </a:prstGeom>
          <a:noFill/>
        </p:spPr>
        <p:txBody>
          <a:bodyPr wrap="square" rtlCol="0">
            <a:spAutoFit/>
          </a:bodyPr>
          <a:lstStyle/>
          <a:p>
            <a:pPr marL="0" marR="0" algn="just">
              <a:spcBef>
                <a:spcPts val="0"/>
              </a:spcBef>
              <a:spcAft>
                <a:spcPts val="0"/>
              </a:spcAft>
            </a:pPr>
            <a:r>
              <a:rPr lang="en-US" sz="3600" dirty="0">
                <a:latin typeface="+mn-lt"/>
              </a:rPr>
              <a:t>In 1996 the first murder case that brought in animal(white cat) DNA took place in Canada. With no labs in Canada capable of carrying out the task, the cat hair sample was sent to, then Chief of the Laboratory of Genomic Diversity at the National Cancer Institute, Dr. Stephen J. </a:t>
            </a:r>
            <a:r>
              <a:rPr lang="en-US" sz="3600" dirty="0">
                <a:latin typeface="+mn-lt"/>
                <a:ea typeface="Times New Roman" panose="02020603050405020304" pitchFamily="18" charset="0"/>
              </a:rPr>
              <a:t>O’Brien</a:t>
            </a:r>
            <a:r>
              <a:rPr lang="en-US" sz="3600" dirty="0">
                <a:latin typeface="+mn-lt"/>
              </a:rPr>
              <a:t> to test and analyze for a DNA match. He was successful and even crossed match with 20 cats in the area to eliminate any uncertainty. A 2006 Florida cold c</a:t>
            </a:r>
            <a:r>
              <a:rPr lang="en-US" sz="3600" dirty="0">
                <a:latin typeface="+mn-lt"/>
                <a:ea typeface="Times New Roman" panose="02020603050405020304" pitchFamily="18" charset="0"/>
              </a:rPr>
              <a:t>ase</a:t>
            </a:r>
            <a:r>
              <a:rPr lang="en-US" sz="3600" baseline="30000" dirty="0">
                <a:latin typeface="+mn-lt"/>
                <a:ea typeface="Times New Roman" panose="02020603050405020304" pitchFamily="18" charset="0"/>
              </a:rPr>
              <a:t>  </a:t>
            </a:r>
            <a:r>
              <a:rPr lang="en-US" sz="3600" dirty="0">
                <a:latin typeface="+mn-lt"/>
              </a:rPr>
              <a:t>was reopened and research from Veterinary Genetics Laboratory at University of California analyzed dog hairs and linked them back to the killer. These two cases both use animal DNA as a primary source of evidence to effectively in prove these criminals were guilty of their accused crimes. Due to the ubiquity of household pets in the U.S., animal DNA is more likely today than in 1988 to be involved in a murder case. </a:t>
            </a:r>
          </a:p>
        </p:txBody>
      </p:sp>
      <p:pic>
        <p:nvPicPr>
          <p:cNvPr id="22" name="Picture 21">
            <a:extLst>
              <a:ext uri="{FF2B5EF4-FFF2-40B4-BE49-F238E27FC236}">
                <a16:creationId xmlns:a16="http://schemas.microsoft.com/office/drawing/2014/main" id="{383DA55D-0900-4BD4-9244-86070024A584}"/>
              </a:ext>
            </a:extLst>
          </p:cNvPr>
          <p:cNvPicPr>
            <a:picLocks noChangeAspect="1"/>
          </p:cNvPicPr>
          <p:nvPr/>
        </p:nvPicPr>
        <p:blipFill>
          <a:blip r:embed="rId5">
            <a:clrChange>
              <a:clrFrom>
                <a:srgbClr val="FDFDFD"/>
              </a:clrFrom>
              <a:clrTo>
                <a:srgbClr val="FDFDFD">
                  <a:alpha val="0"/>
                </a:srgbClr>
              </a:clrTo>
            </a:clrChange>
          </a:blip>
          <a:stretch>
            <a:fillRect/>
          </a:stretch>
        </p:blipFill>
        <p:spPr>
          <a:xfrm rot="5400000">
            <a:off x="6775956" y="19665441"/>
            <a:ext cx="4148163" cy="14042481"/>
          </a:xfrm>
          <a:prstGeom prst="rect">
            <a:avLst/>
          </a:prstGeom>
        </p:spPr>
      </p:pic>
    </p:spTree>
  </p:cSld>
  <p:clrMapOvr>
    <a:masterClrMapping/>
  </p:clrMapOvr>
</p:sld>
</file>

<file path=ppt/theme/theme1.xml><?xml version="1.0" encoding="utf-8"?>
<a:theme xmlns:a="http://schemas.openxmlformats.org/drawingml/2006/main" name="Office Theme">
  <a:themeElements>
    <a:clrScheme name="TSU TEMPLATE">
      <a:dk1>
        <a:srgbClr val="800040"/>
      </a:dk1>
      <a:lt1>
        <a:srgbClr val="B1B4B9"/>
      </a:lt1>
      <a:dk2>
        <a:srgbClr val="800040"/>
      </a:dk2>
      <a:lt2>
        <a:srgbClr val="B1B4B9"/>
      </a:lt2>
      <a:accent1>
        <a:srgbClr val="E2D7A1"/>
      </a:accent1>
      <a:accent2>
        <a:srgbClr val="6684A0"/>
      </a:accent2>
      <a:accent3>
        <a:srgbClr val="B7B433"/>
      </a:accent3>
      <a:accent4>
        <a:srgbClr val="C0B18A"/>
      </a:accent4>
      <a:accent5>
        <a:srgbClr val="800040"/>
      </a:accent5>
      <a:accent6>
        <a:srgbClr val="B1B4B9"/>
      </a:accent6>
      <a:hlink>
        <a:srgbClr val="6684A0"/>
      </a:hlink>
      <a:folHlink>
        <a:srgbClr val="E2D7A1"/>
      </a:folHlink>
    </a:clrScheme>
    <a:fontScheme name="Custom 1">
      <a:majorFont>
        <a:latin typeface="Stempel Garamond"/>
        <a:ea typeface=""/>
        <a:cs typeface=""/>
      </a:majorFont>
      <a:minorFont>
        <a:latin typeface="Stempel 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MHS">
      <a:majorFont>
        <a:latin typeface="Palatino Linotype"/>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TotalTime>
  <Words>1146</Words>
  <Application>Microsoft Office PowerPoint</Application>
  <PresentationFormat>Custom</PresentationFormat>
  <Paragraphs>67</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ＭＳ Ｐゴシック</vt:lpstr>
      <vt:lpstr>Arial</vt:lpstr>
      <vt:lpstr>Calibri</vt:lpstr>
      <vt:lpstr>Palatino Linotype</vt:lpstr>
      <vt:lpstr>Stempel Garamond</vt:lpstr>
      <vt:lpstr>Times</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kiosk</dc:creator>
  <cp:lastModifiedBy>Mozayani, Ashraf</cp:lastModifiedBy>
  <cp:revision>738</cp:revision>
  <dcterms:created xsi:type="dcterms:W3CDTF">2009-08-19T18:37:44Z</dcterms:created>
  <dcterms:modified xsi:type="dcterms:W3CDTF">2018-11-15T19:22:37Z</dcterms:modified>
</cp:coreProperties>
</file>